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 id="2147483664"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5143500" type="screen16x9"/>
  <p:notesSz cx="6858000" cy="9144000"/>
  <p:embeddedFontLst>
    <p:embeddedFont>
      <p:font typeface="Montserrat ExtraLight" panose="020F0302020204030204" pitchFamily="34" charset="0"/>
      <p:regular r:id="rId16"/>
      <p:bold r:id="rId17"/>
      <p:italic r:id="rId18"/>
      <p:boldItalic r:id="rId19"/>
    </p:embeddedFont>
    <p:embeddedFont>
      <p:font typeface="Open Sans" pitchFamily="2" charset="0"/>
      <p:regular r:id="rId20"/>
      <p:bold r:id="rId21"/>
      <p:italic r:id="rId22"/>
      <p:boldItalic r:id="rId23"/>
    </p:embeddedFont>
    <p:embeddedFont>
      <p:font typeface="Open Sans Light" pitchFamily="2" charset="0"/>
      <p:regular r:id="rId24"/>
      <p: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248"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6f74ff15a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6f74ff15a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6f74ff15a0_1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6f74ff15a0_1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6f74ff15a0_1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6f74ff15a0_1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7407467af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7407467af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6f74ff15a0_1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6f74ff15a0_1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73e9ee9e4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73e9ee9e4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6f74ff15a0_1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6f74ff15a0_1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6f74ff15a0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6f74ff15a0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6fc00e1b8a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6fc00e1b8a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6f74ff15a0_0_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6f74ff15a0_0_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6fc00e1b8a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6fc00e1b8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6f74ff15a0_1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6f74ff15a0_1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hapter Page Left 3">
  <p:cSld name="SECTION_HEADER_2_1_9_3_1_2_1">
    <p:bg>
      <p:bgPr>
        <a:solidFill>
          <a:srgbClr val="F192AD"/>
        </a:solidFill>
        <a:effectLst/>
      </p:bgPr>
    </p:bg>
    <p:spTree>
      <p:nvGrpSpPr>
        <p:cNvPr id="1" name="Shape 53"/>
        <p:cNvGrpSpPr/>
        <p:nvPr/>
      </p:nvGrpSpPr>
      <p:grpSpPr>
        <a:xfrm>
          <a:off x="0" y="0"/>
          <a:ext cx="0" cy="0"/>
          <a:chOff x="0" y="0"/>
          <a:chExt cx="0" cy="0"/>
        </a:xfrm>
      </p:grpSpPr>
      <p:pic>
        <p:nvPicPr>
          <p:cNvPr id="54" name="Google Shape;54;p14"/>
          <p:cNvPicPr preferRelativeResize="0"/>
          <p:nvPr/>
        </p:nvPicPr>
        <p:blipFill>
          <a:blip r:embed="rId2">
            <a:alphaModFix/>
          </a:blip>
          <a:stretch>
            <a:fillRect/>
          </a:stretch>
        </p:blipFill>
        <p:spPr>
          <a:xfrm>
            <a:off x="1286" y="0"/>
            <a:ext cx="9141430" cy="5143501"/>
          </a:xfrm>
          <a:prstGeom prst="rect">
            <a:avLst/>
          </a:prstGeom>
          <a:noFill/>
          <a:ln>
            <a:noFill/>
          </a:ln>
        </p:spPr>
      </p:pic>
      <p:sp>
        <p:nvSpPr>
          <p:cNvPr id="55" name="Google Shape;55;p14"/>
          <p:cNvSpPr txBox="1"/>
          <p:nvPr/>
        </p:nvSpPr>
        <p:spPr>
          <a:xfrm>
            <a:off x="5029196" y="4714875"/>
            <a:ext cx="3755700" cy="2001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1600"/>
              </a:spcAft>
              <a:buNone/>
            </a:pPr>
            <a:r>
              <a:rPr lang="en" sz="600">
                <a:solidFill>
                  <a:srgbClr val="FFFFFF"/>
                </a:solidFill>
                <a:latin typeface="Open Sans Light"/>
                <a:ea typeface="Open Sans Light"/>
                <a:cs typeface="Open Sans Light"/>
                <a:sym typeface="Open Sans"/>
              </a:rPr>
              <a:t>© 2019 ClearVoice. All Rights Reserved. Proprietary &amp; Confidential.</a:t>
            </a:r>
            <a:endParaRPr sz="600">
              <a:solidFill>
                <a:srgbClr val="FFFFFF"/>
              </a:solidFill>
              <a:latin typeface="Open Sans Light"/>
              <a:ea typeface="Open Sans Light"/>
              <a:cs typeface="Open Sans Light"/>
              <a:sym typeface="Open Sans"/>
            </a:endParaRPr>
          </a:p>
        </p:txBody>
      </p:sp>
      <p:sp>
        <p:nvSpPr>
          <p:cNvPr id="56" name="Google Shape;56;p14"/>
          <p:cNvSpPr txBox="1">
            <a:spLocks noGrp="1"/>
          </p:cNvSpPr>
          <p:nvPr>
            <p:ph type="title"/>
          </p:nvPr>
        </p:nvSpPr>
        <p:spPr>
          <a:xfrm>
            <a:off x="457200" y="1653575"/>
            <a:ext cx="6511200" cy="671100"/>
          </a:xfrm>
          <a:prstGeom prst="rect">
            <a:avLst/>
          </a:prstGeom>
        </p:spPr>
        <p:txBody>
          <a:bodyPr spcFirstLastPara="1" wrap="square" lIns="0" tIns="0" rIns="0" bIns="0" anchor="t" anchorCtr="0">
            <a:noAutofit/>
          </a:bodyPr>
          <a:lstStyle>
            <a:lvl1pPr lvl="0" rtl="0">
              <a:spcBef>
                <a:spcPts val="0"/>
              </a:spcBef>
              <a:spcAft>
                <a:spcPts val="0"/>
              </a:spcAft>
              <a:buNone/>
              <a:defRPr sz="3600" b="0">
                <a:solidFill>
                  <a:srgbClr val="FFFFFF"/>
                </a:solidFill>
                <a:latin typeface="Montserrat ExtraLight"/>
                <a:ea typeface="Montserrat ExtraLight"/>
                <a:cs typeface="Montserrat ExtraLight"/>
                <a:sym typeface="Montserrat ExtraLight"/>
              </a:defRPr>
            </a:lvl1pPr>
            <a:lvl2pPr lvl="1" rtl="0">
              <a:spcBef>
                <a:spcPts val="0"/>
              </a:spcBef>
              <a:spcAft>
                <a:spcPts val="0"/>
              </a:spcAft>
              <a:buNone/>
              <a:defRPr sz="2000">
                <a:solidFill>
                  <a:srgbClr val="FFFFFF"/>
                </a:solidFill>
                <a:latin typeface="Montserrat ExtraLight"/>
                <a:ea typeface="Montserrat ExtraLight"/>
                <a:cs typeface="Montserrat ExtraLight"/>
                <a:sym typeface="Montserrat ExtraLight"/>
              </a:defRPr>
            </a:lvl2pPr>
            <a:lvl3pPr lvl="2" rtl="0">
              <a:spcBef>
                <a:spcPts val="0"/>
              </a:spcBef>
              <a:spcAft>
                <a:spcPts val="0"/>
              </a:spcAft>
              <a:buNone/>
              <a:defRPr sz="2000">
                <a:solidFill>
                  <a:srgbClr val="FFFFFF"/>
                </a:solidFill>
                <a:latin typeface="Montserrat ExtraLight"/>
                <a:ea typeface="Montserrat ExtraLight"/>
                <a:cs typeface="Montserrat ExtraLight"/>
                <a:sym typeface="Montserrat ExtraLight"/>
              </a:defRPr>
            </a:lvl3pPr>
            <a:lvl4pPr lvl="3" rtl="0">
              <a:spcBef>
                <a:spcPts val="0"/>
              </a:spcBef>
              <a:spcAft>
                <a:spcPts val="0"/>
              </a:spcAft>
              <a:buNone/>
              <a:defRPr sz="2000">
                <a:solidFill>
                  <a:srgbClr val="FFFFFF"/>
                </a:solidFill>
                <a:latin typeface="Montserrat ExtraLight"/>
                <a:ea typeface="Montserrat ExtraLight"/>
                <a:cs typeface="Montserrat ExtraLight"/>
                <a:sym typeface="Montserrat ExtraLight"/>
              </a:defRPr>
            </a:lvl4pPr>
            <a:lvl5pPr lvl="4" rtl="0">
              <a:spcBef>
                <a:spcPts val="0"/>
              </a:spcBef>
              <a:spcAft>
                <a:spcPts val="0"/>
              </a:spcAft>
              <a:buNone/>
              <a:defRPr sz="2000">
                <a:solidFill>
                  <a:srgbClr val="FFFFFF"/>
                </a:solidFill>
                <a:latin typeface="Montserrat ExtraLight"/>
                <a:ea typeface="Montserrat ExtraLight"/>
                <a:cs typeface="Montserrat ExtraLight"/>
                <a:sym typeface="Montserrat ExtraLight"/>
              </a:defRPr>
            </a:lvl5pPr>
            <a:lvl6pPr lvl="5" rtl="0">
              <a:spcBef>
                <a:spcPts val="0"/>
              </a:spcBef>
              <a:spcAft>
                <a:spcPts val="0"/>
              </a:spcAft>
              <a:buNone/>
              <a:defRPr sz="2000">
                <a:solidFill>
                  <a:srgbClr val="FFFFFF"/>
                </a:solidFill>
                <a:latin typeface="Montserrat ExtraLight"/>
                <a:ea typeface="Montserrat ExtraLight"/>
                <a:cs typeface="Montserrat ExtraLight"/>
                <a:sym typeface="Montserrat ExtraLight"/>
              </a:defRPr>
            </a:lvl6pPr>
            <a:lvl7pPr lvl="6" rtl="0">
              <a:spcBef>
                <a:spcPts val="0"/>
              </a:spcBef>
              <a:spcAft>
                <a:spcPts val="0"/>
              </a:spcAft>
              <a:buNone/>
              <a:defRPr sz="2000">
                <a:solidFill>
                  <a:srgbClr val="FFFFFF"/>
                </a:solidFill>
                <a:latin typeface="Montserrat ExtraLight"/>
                <a:ea typeface="Montserrat ExtraLight"/>
                <a:cs typeface="Montserrat ExtraLight"/>
                <a:sym typeface="Montserrat ExtraLight"/>
              </a:defRPr>
            </a:lvl7pPr>
            <a:lvl8pPr lvl="7" rtl="0">
              <a:spcBef>
                <a:spcPts val="0"/>
              </a:spcBef>
              <a:spcAft>
                <a:spcPts val="0"/>
              </a:spcAft>
              <a:buNone/>
              <a:defRPr sz="2000">
                <a:solidFill>
                  <a:srgbClr val="FFFFFF"/>
                </a:solidFill>
                <a:latin typeface="Montserrat ExtraLight"/>
                <a:ea typeface="Montserrat ExtraLight"/>
                <a:cs typeface="Montserrat ExtraLight"/>
                <a:sym typeface="Montserrat ExtraLight"/>
              </a:defRPr>
            </a:lvl8pPr>
            <a:lvl9pPr lvl="8" rtl="0">
              <a:spcBef>
                <a:spcPts val="0"/>
              </a:spcBef>
              <a:spcAft>
                <a:spcPts val="0"/>
              </a:spcAft>
              <a:buNone/>
              <a:defRPr sz="2000">
                <a:solidFill>
                  <a:srgbClr val="FFFFFF"/>
                </a:solidFill>
                <a:latin typeface="Montserrat ExtraLight"/>
                <a:ea typeface="Montserrat ExtraLight"/>
                <a:cs typeface="Montserrat ExtraLight"/>
                <a:sym typeface="Montserrat ExtraLight"/>
              </a:defRPr>
            </a:lvl9pPr>
          </a:lstStyle>
          <a:p>
            <a:endParaRPr/>
          </a:p>
        </p:txBody>
      </p:sp>
      <p:pic>
        <p:nvPicPr>
          <p:cNvPr id="57" name="Google Shape;57;p14"/>
          <p:cNvPicPr preferRelativeResize="0"/>
          <p:nvPr/>
        </p:nvPicPr>
        <p:blipFill rotWithShape="1">
          <a:blip r:embed="rId3">
            <a:alphaModFix/>
          </a:blip>
          <a:srcRect b="10"/>
          <a:stretch/>
        </p:blipFill>
        <p:spPr>
          <a:xfrm>
            <a:off x="457200" y="4799559"/>
            <a:ext cx="580226" cy="11575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266">
          <p15:clr>
            <a:srgbClr val="F9AD4C"/>
          </p15:clr>
        </p15:guide>
        <p15:guide id="2" orient="horz" pos="1464">
          <p15:clr>
            <a:srgbClr val="F9AD4C"/>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ong Copy">
  <p:cSld name="CUSTOM">
    <p:spTree>
      <p:nvGrpSpPr>
        <p:cNvPr id="1" name="Shape 58"/>
        <p:cNvGrpSpPr/>
        <p:nvPr/>
      </p:nvGrpSpPr>
      <p:grpSpPr>
        <a:xfrm>
          <a:off x="0" y="0"/>
          <a:ext cx="0" cy="0"/>
          <a:chOff x="0" y="0"/>
          <a:chExt cx="0" cy="0"/>
        </a:xfrm>
      </p:grpSpPr>
      <p:sp>
        <p:nvSpPr>
          <p:cNvPr id="59" name="Google Shape;59;p15"/>
          <p:cNvSpPr/>
          <p:nvPr/>
        </p:nvSpPr>
        <p:spPr>
          <a:xfrm>
            <a:off x="-20375" y="-6800"/>
            <a:ext cx="2092800" cy="51435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5"/>
          <p:cNvSpPr/>
          <p:nvPr/>
        </p:nvSpPr>
        <p:spPr>
          <a:xfrm rot="10800000" flipH="1">
            <a:off x="-20375" y="0"/>
            <a:ext cx="9165875" cy="557150"/>
          </a:xfrm>
          <a:prstGeom prst="flowChartManualInput">
            <a:avLst/>
          </a:prstGeom>
          <a:gradFill>
            <a:gsLst>
              <a:gs pos="0">
                <a:srgbClr val="095D98"/>
              </a:gs>
              <a:gs pos="100000">
                <a:srgbClr val="ED1D59"/>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5"/>
          <p:cNvSpPr txBox="1"/>
          <p:nvPr/>
        </p:nvSpPr>
        <p:spPr>
          <a:xfrm>
            <a:off x="5800575" y="58875"/>
            <a:ext cx="30318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300">
                <a:solidFill>
                  <a:srgbClr val="FFFFFF"/>
                </a:solidFill>
                <a:latin typeface="Montserrat ExtraLight"/>
                <a:ea typeface="Montserrat ExtraLight"/>
                <a:cs typeface="Montserrat ExtraLight"/>
                <a:sym typeface="Montserrat ExtraLight"/>
              </a:rPr>
              <a:t>Editorial Style Guide</a:t>
            </a:r>
            <a:endParaRPr sz="1300">
              <a:solidFill>
                <a:srgbClr val="FFFFFF"/>
              </a:solidFill>
              <a:latin typeface="Montserrat ExtraLight"/>
              <a:ea typeface="Montserrat ExtraLight"/>
              <a:cs typeface="Montserrat ExtraLight"/>
              <a:sym typeface="Montserrat ExtraLight"/>
            </a:endParaRPr>
          </a:p>
        </p:txBody>
      </p:sp>
      <p:sp>
        <p:nvSpPr>
          <p:cNvPr id="62" name="Google Shape;62;p15"/>
          <p:cNvSpPr txBox="1">
            <a:spLocks noGrp="1"/>
          </p:cNvSpPr>
          <p:nvPr>
            <p:ph type="body" idx="1"/>
          </p:nvPr>
        </p:nvSpPr>
        <p:spPr>
          <a:xfrm>
            <a:off x="307675" y="737650"/>
            <a:ext cx="1425000" cy="3954300"/>
          </a:xfrm>
          <a:prstGeom prst="rect">
            <a:avLst/>
          </a:prstGeom>
          <a:noFill/>
          <a:ln>
            <a:noFill/>
          </a:ln>
        </p:spPr>
        <p:txBody>
          <a:bodyPr spcFirstLastPara="1" wrap="square" lIns="0" tIns="91425" rIns="0" bIns="0" anchor="t" anchorCtr="0">
            <a:noAutofit/>
          </a:bodyPr>
          <a:lstStyle>
            <a:lvl1pPr marL="457200" lvl="0" indent="-273050" rtl="0">
              <a:lnSpc>
                <a:spcPct val="100000"/>
              </a:lnSpc>
              <a:spcBef>
                <a:spcPts val="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1pPr>
            <a:lvl2pPr marL="914400" lvl="1" indent="-273050" rtl="0">
              <a:lnSpc>
                <a:spcPct val="100000"/>
              </a:lnSpc>
              <a:spcBef>
                <a:spcPts val="15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2pPr>
            <a:lvl3pPr marL="1371600" lvl="2" indent="-273050" rtl="0">
              <a:lnSpc>
                <a:spcPct val="100000"/>
              </a:lnSpc>
              <a:spcBef>
                <a:spcPts val="15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3pPr>
            <a:lvl4pPr marL="1828800" lvl="3" indent="-273050" rtl="0">
              <a:lnSpc>
                <a:spcPct val="100000"/>
              </a:lnSpc>
              <a:spcBef>
                <a:spcPts val="15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4pPr>
            <a:lvl5pPr marL="2286000" lvl="4" indent="-273050" rtl="0">
              <a:lnSpc>
                <a:spcPct val="100000"/>
              </a:lnSpc>
              <a:spcBef>
                <a:spcPts val="15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5pPr>
            <a:lvl6pPr marL="2743200" lvl="5" indent="-273050" rtl="0">
              <a:lnSpc>
                <a:spcPct val="100000"/>
              </a:lnSpc>
              <a:spcBef>
                <a:spcPts val="15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6pPr>
            <a:lvl7pPr marL="3200400" lvl="6" indent="-273050" rtl="0">
              <a:lnSpc>
                <a:spcPct val="100000"/>
              </a:lnSpc>
              <a:spcBef>
                <a:spcPts val="15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7pPr>
            <a:lvl8pPr marL="3657600" lvl="7" indent="-273050" rtl="0">
              <a:lnSpc>
                <a:spcPct val="100000"/>
              </a:lnSpc>
              <a:spcBef>
                <a:spcPts val="15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8pPr>
            <a:lvl9pPr marL="4114800" lvl="8" indent="-273050" rtl="0">
              <a:lnSpc>
                <a:spcPct val="100000"/>
              </a:lnSpc>
              <a:spcBef>
                <a:spcPts val="1500"/>
              </a:spcBef>
              <a:spcAft>
                <a:spcPts val="1500"/>
              </a:spcAft>
              <a:buClr>
                <a:srgbClr val="222B37"/>
              </a:buClr>
              <a:buSzPts val="700"/>
              <a:buFont typeface="Open Sans"/>
              <a:buChar char="■"/>
              <a:defRPr sz="700">
                <a:solidFill>
                  <a:srgbClr val="222B37"/>
                </a:solidFill>
                <a:latin typeface="Open Sans Light"/>
                <a:ea typeface="Open Sans Light"/>
                <a:cs typeface="Open Sans Light"/>
                <a:sym typeface="Open Sans"/>
              </a:defRPr>
            </a:lvl9pPr>
          </a:lstStyle>
          <a:p>
            <a:endParaRPr/>
          </a:p>
        </p:txBody>
      </p:sp>
      <p:sp>
        <p:nvSpPr>
          <p:cNvPr id="63" name="Google Shape;63;p15"/>
          <p:cNvSpPr txBox="1">
            <a:spLocks noGrp="1"/>
          </p:cNvSpPr>
          <p:nvPr>
            <p:ph type="body" idx="2"/>
          </p:nvPr>
        </p:nvSpPr>
        <p:spPr>
          <a:xfrm>
            <a:off x="2520325" y="1258225"/>
            <a:ext cx="6200700" cy="3361200"/>
          </a:xfrm>
          <a:prstGeom prst="rect">
            <a:avLst/>
          </a:prstGeom>
          <a:noFill/>
          <a:ln>
            <a:noFill/>
          </a:ln>
        </p:spPr>
        <p:txBody>
          <a:bodyPr spcFirstLastPara="1" wrap="square" lIns="0" tIns="91425" rIns="0" bIns="0" anchor="t" anchorCtr="0">
            <a:noAutofit/>
          </a:bodyPr>
          <a:lstStyle>
            <a:lvl1pPr marL="457200" lvl="0" indent="-273050" rtl="0">
              <a:lnSpc>
                <a:spcPct val="114000"/>
              </a:lnSpc>
              <a:spcBef>
                <a:spcPts val="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1pPr>
            <a:lvl2pPr marL="914400" lvl="1" indent="-273050" rtl="0">
              <a:lnSpc>
                <a:spcPct val="114000"/>
              </a:lnSpc>
              <a:spcBef>
                <a:spcPts val="4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2pPr>
            <a:lvl3pPr marL="1371600" lvl="2" indent="-273050" rtl="0">
              <a:lnSpc>
                <a:spcPct val="114000"/>
              </a:lnSpc>
              <a:spcBef>
                <a:spcPts val="4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3pPr>
            <a:lvl4pPr marL="1828800" lvl="3" indent="-273050" rtl="0">
              <a:lnSpc>
                <a:spcPct val="114000"/>
              </a:lnSpc>
              <a:spcBef>
                <a:spcPts val="4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4pPr>
            <a:lvl5pPr marL="2286000" lvl="4" indent="-273050" rtl="0">
              <a:lnSpc>
                <a:spcPct val="114000"/>
              </a:lnSpc>
              <a:spcBef>
                <a:spcPts val="4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5pPr>
            <a:lvl6pPr marL="2743200" lvl="5" indent="-273050" rtl="0">
              <a:lnSpc>
                <a:spcPct val="114000"/>
              </a:lnSpc>
              <a:spcBef>
                <a:spcPts val="4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6pPr>
            <a:lvl7pPr marL="3200400" lvl="6" indent="-273050" rtl="0">
              <a:lnSpc>
                <a:spcPct val="114000"/>
              </a:lnSpc>
              <a:spcBef>
                <a:spcPts val="4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7pPr>
            <a:lvl8pPr marL="3657600" lvl="7" indent="-273050" rtl="0">
              <a:lnSpc>
                <a:spcPct val="114000"/>
              </a:lnSpc>
              <a:spcBef>
                <a:spcPts val="4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8pPr>
            <a:lvl9pPr marL="4114800" lvl="8" indent="-273050" rtl="0">
              <a:lnSpc>
                <a:spcPct val="114000"/>
              </a:lnSpc>
              <a:spcBef>
                <a:spcPts val="400"/>
              </a:spcBef>
              <a:spcAft>
                <a:spcPts val="400"/>
              </a:spcAft>
              <a:buClr>
                <a:srgbClr val="222B37"/>
              </a:buClr>
              <a:buSzPts val="700"/>
              <a:buFont typeface="Open Sans"/>
              <a:buChar char="■"/>
              <a:defRPr sz="700">
                <a:solidFill>
                  <a:srgbClr val="222B37"/>
                </a:solidFill>
                <a:latin typeface="Open Sans Light"/>
                <a:ea typeface="Open Sans Light"/>
                <a:cs typeface="Open Sans Light"/>
                <a:sym typeface="Open Sans"/>
              </a:defRPr>
            </a:lvl9pPr>
          </a:lstStyle>
          <a:p>
            <a:endParaRPr/>
          </a:p>
        </p:txBody>
      </p:sp>
      <p:sp>
        <p:nvSpPr>
          <p:cNvPr id="64" name="Google Shape;64;p15"/>
          <p:cNvSpPr txBox="1">
            <a:spLocks noGrp="1"/>
          </p:cNvSpPr>
          <p:nvPr>
            <p:ph type="title"/>
          </p:nvPr>
        </p:nvSpPr>
        <p:spPr>
          <a:xfrm>
            <a:off x="2520325" y="810200"/>
            <a:ext cx="6200700" cy="393600"/>
          </a:xfrm>
          <a:prstGeom prst="rect">
            <a:avLst/>
          </a:prstGeom>
          <a:noFill/>
          <a:ln>
            <a:noFill/>
          </a:ln>
        </p:spPr>
        <p:txBody>
          <a:bodyPr spcFirstLastPara="1" wrap="square" lIns="0" tIns="68575" rIns="68575" bIns="68575" anchor="ctr" anchorCtr="0">
            <a:noAutofit/>
          </a:bodyPr>
          <a:lstStyle>
            <a:lvl1pPr marL="0" marR="0" lvl="0" indent="0" rtl="0">
              <a:lnSpc>
                <a:spcPct val="90000"/>
              </a:lnSpc>
              <a:spcBef>
                <a:spcPts val="0"/>
              </a:spcBef>
              <a:spcAft>
                <a:spcPts val="0"/>
              </a:spcAft>
              <a:buClr>
                <a:srgbClr val="222B37"/>
              </a:buClr>
              <a:buSzPts val="2000"/>
              <a:buFont typeface="Montserrat ExtraLight"/>
              <a:buNone/>
              <a:defRPr sz="2000" i="0" u="none" strike="noStrike" cap="none">
                <a:solidFill>
                  <a:srgbClr val="222B37"/>
                </a:solidFill>
                <a:latin typeface="Montserrat ExtraLight"/>
                <a:ea typeface="Montserrat ExtraLight"/>
                <a:cs typeface="Montserrat ExtraLight"/>
                <a:sym typeface="Montserrat ExtraLight"/>
              </a:defRPr>
            </a:lvl1pPr>
            <a:lvl2pPr lvl="1" indent="0" rtl="0">
              <a:spcBef>
                <a:spcPts val="0"/>
              </a:spcBef>
              <a:spcAft>
                <a:spcPts val="0"/>
              </a:spcAft>
              <a:buClr>
                <a:srgbClr val="222B37"/>
              </a:buClr>
              <a:buSzPts val="2600"/>
              <a:buFont typeface="Montserrat ExtraLight"/>
              <a:buNone/>
              <a:defRPr sz="2600">
                <a:solidFill>
                  <a:srgbClr val="222B37"/>
                </a:solidFill>
                <a:latin typeface="Montserrat ExtraLight"/>
                <a:ea typeface="Montserrat ExtraLight"/>
                <a:cs typeface="Montserrat ExtraLight"/>
                <a:sym typeface="Montserrat ExtraLight"/>
              </a:defRPr>
            </a:lvl2pPr>
            <a:lvl3pPr lvl="2" indent="0" rtl="0">
              <a:spcBef>
                <a:spcPts val="0"/>
              </a:spcBef>
              <a:spcAft>
                <a:spcPts val="0"/>
              </a:spcAft>
              <a:buClr>
                <a:srgbClr val="222B37"/>
              </a:buClr>
              <a:buSzPts val="2600"/>
              <a:buFont typeface="Montserrat ExtraLight"/>
              <a:buNone/>
              <a:defRPr sz="2600">
                <a:solidFill>
                  <a:srgbClr val="222B37"/>
                </a:solidFill>
                <a:latin typeface="Montserrat ExtraLight"/>
                <a:ea typeface="Montserrat ExtraLight"/>
                <a:cs typeface="Montserrat ExtraLight"/>
                <a:sym typeface="Montserrat ExtraLight"/>
              </a:defRPr>
            </a:lvl3pPr>
            <a:lvl4pPr lvl="3" indent="0" rtl="0">
              <a:spcBef>
                <a:spcPts val="0"/>
              </a:spcBef>
              <a:spcAft>
                <a:spcPts val="0"/>
              </a:spcAft>
              <a:buClr>
                <a:srgbClr val="222B37"/>
              </a:buClr>
              <a:buSzPts val="2600"/>
              <a:buFont typeface="Montserrat ExtraLight"/>
              <a:buNone/>
              <a:defRPr sz="2600">
                <a:solidFill>
                  <a:srgbClr val="222B37"/>
                </a:solidFill>
                <a:latin typeface="Montserrat ExtraLight"/>
                <a:ea typeface="Montserrat ExtraLight"/>
                <a:cs typeface="Montserrat ExtraLight"/>
                <a:sym typeface="Montserrat ExtraLight"/>
              </a:defRPr>
            </a:lvl4pPr>
            <a:lvl5pPr lvl="4" indent="0" rtl="0">
              <a:spcBef>
                <a:spcPts val="0"/>
              </a:spcBef>
              <a:spcAft>
                <a:spcPts val="0"/>
              </a:spcAft>
              <a:buClr>
                <a:srgbClr val="222B37"/>
              </a:buClr>
              <a:buSzPts val="2600"/>
              <a:buFont typeface="Montserrat ExtraLight"/>
              <a:buNone/>
              <a:defRPr sz="2600">
                <a:solidFill>
                  <a:srgbClr val="222B37"/>
                </a:solidFill>
                <a:latin typeface="Montserrat ExtraLight"/>
                <a:ea typeface="Montserrat ExtraLight"/>
                <a:cs typeface="Montserrat ExtraLight"/>
                <a:sym typeface="Montserrat ExtraLight"/>
              </a:defRPr>
            </a:lvl5pPr>
            <a:lvl6pPr lvl="5" indent="0" rtl="0">
              <a:spcBef>
                <a:spcPts val="0"/>
              </a:spcBef>
              <a:spcAft>
                <a:spcPts val="0"/>
              </a:spcAft>
              <a:buClr>
                <a:srgbClr val="222B37"/>
              </a:buClr>
              <a:buSzPts val="2600"/>
              <a:buFont typeface="Montserrat ExtraLight"/>
              <a:buNone/>
              <a:defRPr sz="2600">
                <a:solidFill>
                  <a:srgbClr val="222B37"/>
                </a:solidFill>
                <a:latin typeface="Montserrat ExtraLight"/>
                <a:ea typeface="Montserrat ExtraLight"/>
                <a:cs typeface="Montserrat ExtraLight"/>
                <a:sym typeface="Montserrat ExtraLight"/>
              </a:defRPr>
            </a:lvl6pPr>
            <a:lvl7pPr lvl="6" indent="0" rtl="0">
              <a:spcBef>
                <a:spcPts val="0"/>
              </a:spcBef>
              <a:spcAft>
                <a:spcPts val="0"/>
              </a:spcAft>
              <a:buClr>
                <a:srgbClr val="222B37"/>
              </a:buClr>
              <a:buSzPts val="2600"/>
              <a:buFont typeface="Montserrat ExtraLight"/>
              <a:buNone/>
              <a:defRPr sz="2600">
                <a:solidFill>
                  <a:srgbClr val="222B37"/>
                </a:solidFill>
                <a:latin typeface="Montserrat ExtraLight"/>
                <a:ea typeface="Montserrat ExtraLight"/>
                <a:cs typeface="Montserrat ExtraLight"/>
                <a:sym typeface="Montserrat ExtraLight"/>
              </a:defRPr>
            </a:lvl7pPr>
            <a:lvl8pPr lvl="7" indent="0" rtl="0">
              <a:spcBef>
                <a:spcPts val="0"/>
              </a:spcBef>
              <a:spcAft>
                <a:spcPts val="0"/>
              </a:spcAft>
              <a:buClr>
                <a:srgbClr val="222B37"/>
              </a:buClr>
              <a:buSzPts val="2600"/>
              <a:buFont typeface="Montserrat ExtraLight"/>
              <a:buNone/>
              <a:defRPr sz="2600">
                <a:solidFill>
                  <a:srgbClr val="222B37"/>
                </a:solidFill>
                <a:latin typeface="Montserrat ExtraLight"/>
                <a:ea typeface="Montserrat ExtraLight"/>
                <a:cs typeface="Montserrat ExtraLight"/>
                <a:sym typeface="Montserrat ExtraLight"/>
              </a:defRPr>
            </a:lvl8pPr>
            <a:lvl9pPr lvl="8" indent="0" rtl="0">
              <a:spcBef>
                <a:spcPts val="0"/>
              </a:spcBef>
              <a:spcAft>
                <a:spcPts val="0"/>
              </a:spcAft>
              <a:buClr>
                <a:srgbClr val="222B37"/>
              </a:buClr>
              <a:buSzPts val="2600"/>
              <a:buFont typeface="Montserrat ExtraLight"/>
              <a:buNone/>
              <a:defRPr sz="2600">
                <a:solidFill>
                  <a:srgbClr val="222B37"/>
                </a:solidFill>
                <a:latin typeface="Montserrat ExtraLight"/>
                <a:ea typeface="Montserrat ExtraLight"/>
                <a:cs typeface="Montserrat ExtraLight"/>
                <a:sym typeface="Montserrat ExtraLight"/>
              </a:defRPr>
            </a:lvl9pPr>
          </a:lstStyle>
          <a:p>
            <a:endParaRPr/>
          </a:p>
        </p:txBody>
      </p:sp>
      <p:sp>
        <p:nvSpPr>
          <p:cNvPr id="65" name="Google Shape;65;p15"/>
          <p:cNvSpPr txBox="1"/>
          <p:nvPr/>
        </p:nvSpPr>
        <p:spPr>
          <a:xfrm>
            <a:off x="196200" y="58875"/>
            <a:ext cx="30318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rgbClr val="FFFFFF"/>
                </a:solidFill>
                <a:latin typeface="Montserrat ExtraLight"/>
                <a:ea typeface="Montserrat ExtraLight"/>
                <a:cs typeface="Montserrat ExtraLight"/>
                <a:sym typeface="Montserrat ExtraLight"/>
              </a:rPr>
              <a:t>Your Brand Here</a:t>
            </a:r>
            <a:endParaRPr sz="1300">
              <a:solidFill>
                <a:srgbClr val="FFFFFF"/>
              </a:solidFill>
              <a:latin typeface="Montserrat ExtraLight"/>
              <a:ea typeface="Montserrat ExtraLight"/>
              <a:cs typeface="Montserrat ExtraLight"/>
              <a:sym typeface="Montserrat ExtraLigh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lumn Paragraphs">
  <p:cSld name="CUSTOM_1">
    <p:spTree>
      <p:nvGrpSpPr>
        <p:cNvPr id="1" name="Shape 66"/>
        <p:cNvGrpSpPr/>
        <p:nvPr/>
      </p:nvGrpSpPr>
      <p:grpSpPr>
        <a:xfrm>
          <a:off x="0" y="0"/>
          <a:ext cx="0" cy="0"/>
          <a:chOff x="0" y="0"/>
          <a:chExt cx="0" cy="0"/>
        </a:xfrm>
      </p:grpSpPr>
      <p:sp>
        <p:nvSpPr>
          <p:cNvPr id="67" name="Google Shape;67;p16"/>
          <p:cNvSpPr/>
          <p:nvPr/>
        </p:nvSpPr>
        <p:spPr>
          <a:xfrm>
            <a:off x="-20375" y="-6800"/>
            <a:ext cx="2092800" cy="51435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6"/>
          <p:cNvSpPr/>
          <p:nvPr/>
        </p:nvSpPr>
        <p:spPr>
          <a:xfrm rot="10800000" flipH="1">
            <a:off x="-20375" y="0"/>
            <a:ext cx="9165875" cy="557150"/>
          </a:xfrm>
          <a:prstGeom prst="flowChartManualInput">
            <a:avLst/>
          </a:prstGeom>
          <a:gradFill>
            <a:gsLst>
              <a:gs pos="0">
                <a:srgbClr val="095D98"/>
              </a:gs>
              <a:gs pos="100000">
                <a:srgbClr val="ED1D59"/>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6"/>
          <p:cNvSpPr txBox="1"/>
          <p:nvPr/>
        </p:nvSpPr>
        <p:spPr>
          <a:xfrm>
            <a:off x="5800575" y="58875"/>
            <a:ext cx="30318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300">
                <a:solidFill>
                  <a:srgbClr val="FFFFFF"/>
                </a:solidFill>
                <a:latin typeface="Montserrat ExtraLight"/>
                <a:ea typeface="Montserrat ExtraLight"/>
                <a:cs typeface="Montserrat ExtraLight"/>
                <a:sym typeface="Montserrat ExtraLight"/>
              </a:rPr>
              <a:t>Editorial Style Guide</a:t>
            </a:r>
            <a:endParaRPr sz="1300">
              <a:solidFill>
                <a:srgbClr val="FFFFFF"/>
              </a:solidFill>
              <a:latin typeface="Montserrat ExtraLight"/>
              <a:ea typeface="Montserrat ExtraLight"/>
              <a:cs typeface="Montserrat ExtraLight"/>
              <a:sym typeface="Montserrat ExtraLight"/>
            </a:endParaRPr>
          </a:p>
        </p:txBody>
      </p:sp>
      <p:sp>
        <p:nvSpPr>
          <p:cNvPr id="70" name="Google Shape;70;p16"/>
          <p:cNvSpPr txBox="1">
            <a:spLocks noGrp="1"/>
          </p:cNvSpPr>
          <p:nvPr>
            <p:ph type="body" idx="1"/>
          </p:nvPr>
        </p:nvSpPr>
        <p:spPr>
          <a:xfrm>
            <a:off x="307675" y="737650"/>
            <a:ext cx="1425000" cy="3954300"/>
          </a:xfrm>
          <a:prstGeom prst="rect">
            <a:avLst/>
          </a:prstGeom>
          <a:noFill/>
          <a:ln>
            <a:noFill/>
          </a:ln>
        </p:spPr>
        <p:txBody>
          <a:bodyPr spcFirstLastPara="1" wrap="square" lIns="0" tIns="91425" rIns="0" bIns="0" anchor="t" anchorCtr="0">
            <a:noAutofit/>
          </a:bodyPr>
          <a:lstStyle>
            <a:lvl1pPr marL="457200" lvl="0" indent="-273050" rtl="0">
              <a:lnSpc>
                <a:spcPct val="100000"/>
              </a:lnSpc>
              <a:spcBef>
                <a:spcPts val="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1pPr>
            <a:lvl2pPr marL="914400" lvl="1" indent="-273050" rtl="0">
              <a:lnSpc>
                <a:spcPct val="100000"/>
              </a:lnSpc>
              <a:spcBef>
                <a:spcPts val="15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2pPr>
            <a:lvl3pPr marL="1371600" lvl="2" indent="-273050" rtl="0">
              <a:lnSpc>
                <a:spcPct val="100000"/>
              </a:lnSpc>
              <a:spcBef>
                <a:spcPts val="15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3pPr>
            <a:lvl4pPr marL="1828800" lvl="3" indent="-273050" rtl="0">
              <a:lnSpc>
                <a:spcPct val="100000"/>
              </a:lnSpc>
              <a:spcBef>
                <a:spcPts val="15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4pPr>
            <a:lvl5pPr marL="2286000" lvl="4" indent="-273050" rtl="0">
              <a:lnSpc>
                <a:spcPct val="100000"/>
              </a:lnSpc>
              <a:spcBef>
                <a:spcPts val="15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5pPr>
            <a:lvl6pPr marL="2743200" lvl="5" indent="-273050" rtl="0">
              <a:lnSpc>
                <a:spcPct val="100000"/>
              </a:lnSpc>
              <a:spcBef>
                <a:spcPts val="15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6pPr>
            <a:lvl7pPr marL="3200400" lvl="6" indent="-273050" rtl="0">
              <a:lnSpc>
                <a:spcPct val="100000"/>
              </a:lnSpc>
              <a:spcBef>
                <a:spcPts val="15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7pPr>
            <a:lvl8pPr marL="3657600" lvl="7" indent="-273050" rtl="0">
              <a:lnSpc>
                <a:spcPct val="100000"/>
              </a:lnSpc>
              <a:spcBef>
                <a:spcPts val="15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8pPr>
            <a:lvl9pPr marL="4114800" lvl="8" indent="-273050" rtl="0">
              <a:lnSpc>
                <a:spcPct val="100000"/>
              </a:lnSpc>
              <a:spcBef>
                <a:spcPts val="1500"/>
              </a:spcBef>
              <a:spcAft>
                <a:spcPts val="1500"/>
              </a:spcAft>
              <a:buClr>
                <a:srgbClr val="222B37"/>
              </a:buClr>
              <a:buSzPts val="700"/>
              <a:buFont typeface="Open Sans"/>
              <a:buChar char="■"/>
              <a:defRPr sz="700">
                <a:solidFill>
                  <a:srgbClr val="222B37"/>
                </a:solidFill>
                <a:latin typeface="Open Sans Light"/>
                <a:ea typeface="Open Sans Light"/>
                <a:cs typeface="Open Sans Light"/>
                <a:sym typeface="Open Sans"/>
              </a:defRPr>
            </a:lvl9pPr>
          </a:lstStyle>
          <a:p>
            <a:endParaRPr/>
          </a:p>
        </p:txBody>
      </p:sp>
      <p:sp>
        <p:nvSpPr>
          <p:cNvPr id="71" name="Google Shape;71;p16"/>
          <p:cNvSpPr txBox="1">
            <a:spLocks noGrp="1"/>
          </p:cNvSpPr>
          <p:nvPr>
            <p:ph type="body" idx="2"/>
          </p:nvPr>
        </p:nvSpPr>
        <p:spPr>
          <a:xfrm>
            <a:off x="2520450" y="1824750"/>
            <a:ext cx="2945400" cy="2794800"/>
          </a:xfrm>
          <a:prstGeom prst="rect">
            <a:avLst/>
          </a:prstGeom>
          <a:noFill/>
          <a:ln>
            <a:noFill/>
          </a:ln>
        </p:spPr>
        <p:txBody>
          <a:bodyPr spcFirstLastPara="1" wrap="square" lIns="0" tIns="91425" rIns="0" bIns="0" anchor="t" anchorCtr="0">
            <a:noAutofit/>
          </a:bodyPr>
          <a:lstStyle>
            <a:lvl1pPr marL="457200" lvl="0" indent="-273050" rtl="0">
              <a:lnSpc>
                <a:spcPct val="114000"/>
              </a:lnSpc>
              <a:spcBef>
                <a:spcPts val="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1pPr>
            <a:lvl2pPr marL="914400" lvl="1" indent="-273050" rtl="0">
              <a:lnSpc>
                <a:spcPct val="114000"/>
              </a:lnSpc>
              <a:spcBef>
                <a:spcPts val="4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2pPr>
            <a:lvl3pPr marL="1371600" lvl="2" indent="-273050" rtl="0">
              <a:lnSpc>
                <a:spcPct val="114000"/>
              </a:lnSpc>
              <a:spcBef>
                <a:spcPts val="4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3pPr>
            <a:lvl4pPr marL="1828800" lvl="3" indent="-273050" rtl="0">
              <a:lnSpc>
                <a:spcPct val="114000"/>
              </a:lnSpc>
              <a:spcBef>
                <a:spcPts val="4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4pPr>
            <a:lvl5pPr marL="2286000" lvl="4" indent="-273050" rtl="0">
              <a:lnSpc>
                <a:spcPct val="114000"/>
              </a:lnSpc>
              <a:spcBef>
                <a:spcPts val="4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5pPr>
            <a:lvl6pPr marL="2743200" lvl="5" indent="-273050" rtl="0">
              <a:lnSpc>
                <a:spcPct val="114000"/>
              </a:lnSpc>
              <a:spcBef>
                <a:spcPts val="4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6pPr>
            <a:lvl7pPr marL="3200400" lvl="6" indent="-273050" rtl="0">
              <a:lnSpc>
                <a:spcPct val="114000"/>
              </a:lnSpc>
              <a:spcBef>
                <a:spcPts val="4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7pPr>
            <a:lvl8pPr marL="3657600" lvl="7" indent="-273050" rtl="0">
              <a:lnSpc>
                <a:spcPct val="114000"/>
              </a:lnSpc>
              <a:spcBef>
                <a:spcPts val="4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8pPr>
            <a:lvl9pPr marL="4114800" lvl="8" indent="-273050" rtl="0">
              <a:lnSpc>
                <a:spcPct val="114000"/>
              </a:lnSpc>
              <a:spcBef>
                <a:spcPts val="400"/>
              </a:spcBef>
              <a:spcAft>
                <a:spcPts val="400"/>
              </a:spcAft>
              <a:buClr>
                <a:srgbClr val="222B37"/>
              </a:buClr>
              <a:buSzPts val="700"/>
              <a:buFont typeface="Open Sans"/>
              <a:buChar char="■"/>
              <a:defRPr sz="700">
                <a:solidFill>
                  <a:srgbClr val="222B37"/>
                </a:solidFill>
                <a:latin typeface="Open Sans Light"/>
                <a:ea typeface="Open Sans Light"/>
                <a:cs typeface="Open Sans Light"/>
                <a:sym typeface="Open Sans"/>
              </a:defRPr>
            </a:lvl9pPr>
          </a:lstStyle>
          <a:p>
            <a:endParaRPr/>
          </a:p>
        </p:txBody>
      </p:sp>
      <p:sp>
        <p:nvSpPr>
          <p:cNvPr id="72" name="Google Shape;72;p16"/>
          <p:cNvSpPr txBox="1">
            <a:spLocks noGrp="1"/>
          </p:cNvSpPr>
          <p:nvPr>
            <p:ph type="body" idx="3"/>
          </p:nvPr>
        </p:nvSpPr>
        <p:spPr>
          <a:xfrm>
            <a:off x="5775751" y="1824750"/>
            <a:ext cx="2945400" cy="2794800"/>
          </a:xfrm>
          <a:prstGeom prst="rect">
            <a:avLst/>
          </a:prstGeom>
        </p:spPr>
        <p:txBody>
          <a:bodyPr spcFirstLastPara="1" wrap="square" lIns="0" tIns="91425" rIns="0" bIns="0" anchor="t" anchorCtr="0">
            <a:noAutofit/>
          </a:bodyPr>
          <a:lstStyle>
            <a:lvl1pPr marL="457200" lvl="0" indent="-273050" rtl="0">
              <a:lnSpc>
                <a:spcPct val="114000"/>
              </a:lnSpc>
              <a:spcBef>
                <a:spcPts val="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1pPr>
            <a:lvl2pPr marL="914400" lvl="1" indent="-273050" rtl="0">
              <a:lnSpc>
                <a:spcPct val="114000"/>
              </a:lnSpc>
              <a:spcBef>
                <a:spcPts val="4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2pPr>
            <a:lvl3pPr marL="1371600" lvl="2" indent="-273050" rtl="0">
              <a:lnSpc>
                <a:spcPct val="114000"/>
              </a:lnSpc>
              <a:spcBef>
                <a:spcPts val="4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3pPr>
            <a:lvl4pPr marL="1828800" lvl="3" indent="-273050" rtl="0">
              <a:lnSpc>
                <a:spcPct val="114000"/>
              </a:lnSpc>
              <a:spcBef>
                <a:spcPts val="4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4pPr>
            <a:lvl5pPr marL="2286000" lvl="4" indent="-273050" rtl="0">
              <a:lnSpc>
                <a:spcPct val="114000"/>
              </a:lnSpc>
              <a:spcBef>
                <a:spcPts val="4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5pPr>
            <a:lvl6pPr marL="2743200" lvl="5" indent="-273050" rtl="0">
              <a:lnSpc>
                <a:spcPct val="114000"/>
              </a:lnSpc>
              <a:spcBef>
                <a:spcPts val="4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6pPr>
            <a:lvl7pPr marL="3200400" lvl="6" indent="-273050" rtl="0">
              <a:lnSpc>
                <a:spcPct val="114000"/>
              </a:lnSpc>
              <a:spcBef>
                <a:spcPts val="4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7pPr>
            <a:lvl8pPr marL="3657600" lvl="7" indent="-273050" rtl="0">
              <a:lnSpc>
                <a:spcPct val="114000"/>
              </a:lnSpc>
              <a:spcBef>
                <a:spcPts val="4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8pPr>
            <a:lvl9pPr marL="4114800" lvl="8" indent="-273050" rtl="0">
              <a:lnSpc>
                <a:spcPct val="114000"/>
              </a:lnSpc>
              <a:spcBef>
                <a:spcPts val="400"/>
              </a:spcBef>
              <a:spcAft>
                <a:spcPts val="400"/>
              </a:spcAft>
              <a:buClr>
                <a:srgbClr val="222B37"/>
              </a:buClr>
              <a:buSzPts val="700"/>
              <a:buFont typeface="Open Sans"/>
              <a:buChar char="■"/>
              <a:defRPr sz="700">
                <a:solidFill>
                  <a:srgbClr val="222B37"/>
                </a:solidFill>
                <a:latin typeface="Open Sans Light"/>
                <a:ea typeface="Open Sans Light"/>
                <a:cs typeface="Open Sans Light"/>
                <a:sym typeface="Open Sans"/>
              </a:defRPr>
            </a:lvl9pPr>
          </a:lstStyle>
          <a:p>
            <a:endParaRPr/>
          </a:p>
        </p:txBody>
      </p:sp>
      <p:sp>
        <p:nvSpPr>
          <p:cNvPr id="73" name="Google Shape;73;p16"/>
          <p:cNvSpPr txBox="1">
            <a:spLocks noGrp="1"/>
          </p:cNvSpPr>
          <p:nvPr>
            <p:ph type="title"/>
          </p:nvPr>
        </p:nvSpPr>
        <p:spPr>
          <a:xfrm>
            <a:off x="2520325" y="810200"/>
            <a:ext cx="6200700" cy="393600"/>
          </a:xfrm>
          <a:prstGeom prst="rect">
            <a:avLst/>
          </a:prstGeom>
          <a:noFill/>
          <a:ln>
            <a:noFill/>
          </a:ln>
        </p:spPr>
        <p:txBody>
          <a:bodyPr spcFirstLastPara="1" wrap="square" lIns="0" tIns="68575" rIns="68575" bIns="68575" anchor="ctr" anchorCtr="0">
            <a:noAutofit/>
          </a:bodyPr>
          <a:lstStyle>
            <a:lvl1pPr marL="0" marR="0" lvl="0" indent="0" rtl="0">
              <a:lnSpc>
                <a:spcPct val="90000"/>
              </a:lnSpc>
              <a:spcBef>
                <a:spcPts val="0"/>
              </a:spcBef>
              <a:spcAft>
                <a:spcPts val="0"/>
              </a:spcAft>
              <a:buClr>
                <a:srgbClr val="222B37"/>
              </a:buClr>
              <a:buSzPts val="2000"/>
              <a:buFont typeface="Montserrat ExtraLight"/>
              <a:buNone/>
              <a:defRPr sz="2000" i="0" u="none" strike="noStrike" cap="none">
                <a:solidFill>
                  <a:srgbClr val="222B37"/>
                </a:solidFill>
                <a:latin typeface="Montserrat ExtraLight"/>
                <a:ea typeface="Montserrat ExtraLight"/>
                <a:cs typeface="Montserrat ExtraLight"/>
                <a:sym typeface="Montserrat ExtraLight"/>
              </a:defRPr>
            </a:lvl1pPr>
            <a:lvl2pPr lvl="1" indent="0" rtl="0">
              <a:spcBef>
                <a:spcPts val="0"/>
              </a:spcBef>
              <a:spcAft>
                <a:spcPts val="0"/>
              </a:spcAft>
              <a:buClr>
                <a:srgbClr val="222B37"/>
              </a:buClr>
              <a:buSzPts val="2600"/>
              <a:buFont typeface="Montserrat ExtraLight"/>
              <a:buNone/>
              <a:defRPr sz="2600">
                <a:solidFill>
                  <a:srgbClr val="222B37"/>
                </a:solidFill>
                <a:latin typeface="Montserrat ExtraLight"/>
                <a:ea typeface="Montserrat ExtraLight"/>
                <a:cs typeface="Montserrat ExtraLight"/>
                <a:sym typeface="Montserrat ExtraLight"/>
              </a:defRPr>
            </a:lvl2pPr>
            <a:lvl3pPr lvl="2" indent="0" rtl="0">
              <a:spcBef>
                <a:spcPts val="0"/>
              </a:spcBef>
              <a:spcAft>
                <a:spcPts val="0"/>
              </a:spcAft>
              <a:buClr>
                <a:srgbClr val="222B37"/>
              </a:buClr>
              <a:buSzPts val="2600"/>
              <a:buFont typeface="Montserrat ExtraLight"/>
              <a:buNone/>
              <a:defRPr sz="2600">
                <a:solidFill>
                  <a:srgbClr val="222B37"/>
                </a:solidFill>
                <a:latin typeface="Montserrat ExtraLight"/>
                <a:ea typeface="Montserrat ExtraLight"/>
                <a:cs typeface="Montserrat ExtraLight"/>
                <a:sym typeface="Montserrat ExtraLight"/>
              </a:defRPr>
            </a:lvl3pPr>
            <a:lvl4pPr lvl="3" indent="0" rtl="0">
              <a:spcBef>
                <a:spcPts val="0"/>
              </a:spcBef>
              <a:spcAft>
                <a:spcPts val="0"/>
              </a:spcAft>
              <a:buClr>
                <a:srgbClr val="222B37"/>
              </a:buClr>
              <a:buSzPts val="2600"/>
              <a:buFont typeface="Montserrat ExtraLight"/>
              <a:buNone/>
              <a:defRPr sz="2600">
                <a:solidFill>
                  <a:srgbClr val="222B37"/>
                </a:solidFill>
                <a:latin typeface="Montserrat ExtraLight"/>
                <a:ea typeface="Montserrat ExtraLight"/>
                <a:cs typeface="Montserrat ExtraLight"/>
                <a:sym typeface="Montserrat ExtraLight"/>
              </a:defRPr>
            </a:lvl4pPr>
            <a:lvl5pPr lvl="4" indent="0" rtl="0">
              <a:spcBef>
                <a:spcPts val="0"/>
              </a:spcBef>
              <a:spcAft>
                <a:spcPts val="0"/>
              </a:spcAft>
              <a:buClr>
                <a:srgbClr val="222B37"/>
              </a:buClr>
              <a:buSzPts val="2600"/>
              <a:buFont typeface="Montserrat ExtraLight"/>
              <a:buNone/>
              <a:defRPr sz="2600">
                <a:solidFill>
                  <a:srgbClr val="222B37"/>
                </a:solidFill>
                <a:latin typeface="Montserrat ExtraLight"/>
                <a:ea typeface="Montserrat ExtraLight"/>
                <a:cs typeface="Montserrat ExtraLight"/>
                <a:sym typeface="Montserrat ExtraLight"/>
              </a:defRPr>
            </a:lvl5pPr>
            <a:lvl6pPr lvl="5" indent="0" rtl="0">
              <a:spcBef>
                <a:spcPts val="0"/>
              </a:spcBef>
              <a:spcAft>
                <a:spcPts val="0"/>
              </a:spcAft>
              <a:buClr>
                <a:srgbClr val="222B37"/>
              </a:buClr>
              <a:buSzPts val="2600"/>
              <a:buFont typeface="Montserrat ExtraLight"/>
              <a:buNone/>
              <a:defRPr sz="2600">
                <a:solidFill>
                  <a:srgbClr val="222B37"/>
                </a:solidFill>
                <a:latin typeface="Montserrat ExtraLight"/>
                <a:ea typeface="Montserrat ExtraLight"/>
                <a:cs typeface="Montserrat ExtraLight"/>
                <a:sym typeface="Montserrat ExtraLight"/>
              </a:defRPr>
            </a:lvl6pPr>
            <a:lvl7pPr lvl="6" indent="0" rtl="0">
              <a:spcBef>
                <a:spcPts val="0"/>
              </a:spcBef>
              <a:spcAft>
                <a:spcPts val="0"/>
              </a:spcAft>
              <a:buClr>
                <a:srgbClr val="222B37"/>
              </a:buClr>
              <a:buSzPts val="2600"/>
              <a:buFont typeface="Montserrat ExtraLight"/>
              <a:buNone/>
              <a:defRPr sz="2600">
                <a:solidFill>
                  <a:srgbClr val="222B37"/>
                </a:solidFill>
                <a:latin typeface="Montserrat ExtraLight"/>
                <a:ea typeface="Montserrat ExtraLight"/>
                <a:cs typeface="Montserrat ExtraLight"/>
                <a:sym typeface="Montserrat ExtraLight"/>
              </a:defRPr>
            </a:lvl7pPr>
            <a:lvl8pPr lvl="7" indent="0" rtl="0">
              <a:spcBef>
                <a:spcPts val="0"/>
              </a:spcBef>
              <a:spcAft>
                <a:spcPts val="0"/>
              </a:spcAft>
              <a:buClr>
                <a:srgbClr val="222B37"/>
              </a:buClr>
              <a:buSzPts val="2600"/>
              <a:buFont typeface="Montserrat ExtraLight"/>
              <a:buNone/>
              <a:defRPr sz="2600">
                <a:solidFill>
                  <a:srgbClr val="222B37"/>
                </a:solidFill>
                <a:latin typeface="Montserrat ExtraLight"/>
                <a:ea typeface="Montserrat ExtraLight"/>
                <a:cs typeface="Montserrat ExtraLight"/>
                <a:sym typeface="Montserrat ExtraLight"/>
              </a:defRPr>
            </a:lvl8pPr>
            <a:lvl9pPr lvl="8" indent="0" rtl="0">
              <a:spcBef>
                <a:spcPts val="0"/>
              </a:spcBef>
              <a:spcAft>
                <a:spcPts val="0"/>
              </a:spcAft>
              <a:buClr>
                <a:srgbClr val="222B37"/>
              </a:buClr>
              <a:buSzPts val="2600"/>
              <a:buFont typeface="Montserrat ExtraLight"/>
              <a:buNone/>
              <a:defRPr sz="2600">
                <a:solidFill>
                  <a:srgbClr val="222B37"/>
                </a:solidFill>
                <a:latin typeface="Montserrat ExtraLight"/>
                <a:ea typeface="Montserrat ExtraLight"/>
                <a:cs typeface="Montserrat ExtraLight"/>
                <a:sym typeface="Montserrat ExtraLight"/>
              </a:defRPr>
            </a:lvl9pPr>
          </a:lstStyle>
          <a:p>
            <a:endParaRPr/>
          </a:p>
        </p:txBody>
      </p:sp>
      <p:sp>
        <p:nvSpPr>
          <p:cNvPr id="74" name="Google Shape;74;p16"/>
          <p:cNvSpPr txBox="1">
            <a:spLocks noGrp="1"/>
          </p:cNvSpPr>
          <p:nvPr>
            <p:ph type="body" idx="4"/>
          </p:nvPr>
        </p:nvSpPr>
        <p:spPr>
          <a:xfrm>
            <a:off x="2520325" y="1258225"/>
            <a:ext cx="6200700" cy="512100"/>
          </a:xfrm>
          <a:prstGeom prst="rect">
            <a:avLst/>
          </a:prstGeom>
          <a:noFill/>
          <a:ln>
            <a:noFill/>
          </a:ln>
        </p:spPr>
        <p:txBody>
          <a:bodyPr spcFirstLastPara="1" wrap="square" lIns="0" tIns="91425" rIns="0" bIns="0" anchor="t" anchorCtr="0">
            <a:noAutofit/>
          </a:bodyPr>
          <a:lstStyle>
            <a:lvl1pPr marL="457200" lvl="0" indent="-273050" rtl="0">
              <a:lnSpc>
                <a:spcPct val="114000"/>
              </a:lnSpc>
              <a:spcBef>
                <a:spcPts val="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1pPr>
            <a:lvl2pPr marL="914400" lvl="1" indent="-273050" rtl="0">
              <a:lnSpc>
                <a:spcPct val="114000"/>
              </a:lnSpc>
              <a:spcBef>
                <a:spcPts val="4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2pPr>
            <a:lvl3pPr marL="1371600" lvl="2" indent="-273050" rtl="0">
              <a:lnSpc>
                <a:spcPct val="114000"/>
              </a:lnSpc>
              <a:spcBef>
                <a:spcPts val="4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3pPr>
            <a:lvl4pPr marL="1828800" lvl="3" indent="-273050" rtl="0">
              <a:lnSpc>
                <a:spcPct val="114000"/>
              </a:lnSpc>
              <a:spcBef>
                <a:spcPts val="4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4pPr>
            <a:lvl5pPr marL="2286000" lvl="4" indent="-273050" rtl="0">
              <a:lnSpc>
                <a:spcPct val="114000"/>
              </a:lnSpc>
              <a:spcBef>
                <a:spcPts val="4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5pPr>
            <a:lvl6pPr marL="2743200" lvl="5" indent="-273050" rtl="0">
              <a:lnSpc>
                <a:spcPct val="114000"/>
              </a:lnSpc>
              <a:spcBef>
                <a:spcPts val="4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6pPr>
            <a:lvl7pPr marL="3200400" lvl="6" indent="-273050" rtl="0">
              <a:lnSpc>
                <a:spcPct val="114000"/>
              </a:lnSpc>
              <a:spcBef>
                <a:spcPts val="4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7pPr>
            <a:lvl8pPr marL="3657600" lvl="7" indent="-273050" rtl="0">
              <a:lnSpc>
                <a:spcPct val="114000"/>
              </a:lnSpc>
              <a:spcBef>
                <a:spcPts val="4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8pPr>
            <a:lvl9pPr marL="4114800" lvl="8" indent="-273050" rtl="0">
              <a:lnSpc>
                <a:spcPct val="114000"/>
              </a:lnSpc>
              <a:spcBef>
                <a:spcPts val="400"/>
              </a:spcBef>
              <a:spcAft>
                <a:spcPts val="400"/>
              </a:spcAft>
              <a:buClr>
                <a:srgbClr val="222B37"/>
              </a:buClr>
              <a:buSzPts val="700"/>
              <a:buFont typeface="Open Sans"/>
              <a:buChar char="■"/>
              <a:defRPr sz="700">
                <a:solidFill>
                  <a:srgbClr val="222B37"/>
                </a:solidFill>
                <a:latin typeface="Open Sans Light"/>
                <a:ea typeface="Open Sans Light"/>
                <a:cs typeface="Open Sans Light"/>
                <a:sym typeface="Open Sans"/>
              </a:defRPr>
            </a:lvl9pPr>
          </a:lstStyle>
          <a:p>
            <a:endParaRPr/>
          </a:p>
        </p:txBody>
      </p:sp>
      <p:sp>
        <p:nvSpPr>
          <p:cNvPr id="75" name="Google Shape;75;p16"/>
          <p:cNvSpPr txBox="1"/>
          <p:nvPr/>
        </p:nvSpPr>
        <p:spPr>
          <a:xfrm>
            <a:off x="196200" y="58875"/>
            <a:ext cx="30318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rgbClr val="FFFFFF"/>
                </a:solidFill>
                <a:latin typeface="Montserrat ExtraLight"/>
                <a:ea typeface="Montserrat ExtraLight"/>
                <a:cs typeface="Montserrat ExtraLight"/>
                <a:sym typeface="Montserrat ExtraLight"/>
              </a:rPr>
              <a:t>Your Brand Here</a:t>
            </a:r>
            <a:endParaRPr sz="1300">
              <a:solidFill>
                <a:srgbClr val="FFFFFF"/>
              </a:solidFill>
              <a:latin typeface="Montserrat ExtraLight"/>
              <a:ea typeface="Montserrat ExtraLight"/>
              <a:cs typeface="Montserrat ExtraLight"/>
              <a:sym typeface="Montserrat ExtraLight"/>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xtual List">
  <p:cSld name="CUSTOM_2">
    <p:spTree>
      <p:nvGrpSpPr>
        <p:cNvPr id="1" name="Shape 76"/>
        <p:cNvGrpSpPr/>
        <p:nvPr/>
      </p:nvGrpSpPr>
      <p:grpSpPr>
        <a:xfrm>
          <a:off x="0" y="0"/>
          <a:ext cx="0" cy="0"/>
          <a:chOff x="0" y="0"/>
          <a:chExt cx="0" cy="0"/>
        </a:xfrm>
      </p:grpSpPr>
      <p:sp>
        <p:nvSpPr>
          <p:cNvPr id="77" name="Google Shape;77;p17"/>
          <p:cNvSpPr/>
          <p:nvPr/>
        </p:nvSpPr>
        <p:spPr>
          <a:xfrm>
            <a:off x="-20375" y="-6800"/>
            <a:ext cx="2092800" cy="51435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7"/>
          <p:cNvSpPr/>
          <p:nvPr/>
        </p:nvSpPr>
        <p:spPr>
          <a:xfrm rot="10800000" flipH="1">
            <a:off x="-20375" y="0"/>
            <a:ext cx="9165875" cy="557150"/>
          </a:xfrm>
          <a:prstGeom prst="flowChartManualInput">
            <a:avLst/>
          </a:prstGeom>
          <a:gradFill>
            <a:gsLst>
              <a:gs pos="0">
                <a:srgbClr val="095D98"/>
              </a:gs>
              <a:gs pos="100000">
                <a:srgbClr val="ED1D59"/>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7"/>
          <p:cNvSpPr txBox="1"/>
          <p:nvPr/>
        </p:nvSpPr>
        <p:spPr>
          <a:xfrm>
            <a:off x="5800575" y="58875"/>
            <a:ext cx="30318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300">
                <a:solidFill>
                  <a:srgbClr val="FFFFFF"/>
                </a:solidFill>
                <a:latin typeface="Montserrat ExtraLight"/>
                <a:ea typeface="Montserrat ExtraLight"/>
                <a:cs typeface="Montserrat ExtraLight"/>
                <a:sym typeface="Montserrat ExtraLight"/>
              </a:rPr>
              <a:t>Editorial Style Guide</a:t>
            </a:r>
            <a:endParaRPr sz="1300">
              <a:solidFill>
                <a:srgbClr val="FFFFFF"/>
              </a:solidFill>
              <a:latin typeface="Montserrat ExtraLight"/>
              <a:ea typeface="Montserrat ExtraLight"/>
              <a:cs typeface="Montserrat ExtraLight"/>
              <a:sym typeface="Montserrat ExtraLight"/>
            </a:endParaRPr>
          </a:p>
        </p:txBody>
      </p:sp>
      <p:sp>
        <p:nvSpPr>
          <p:cNvPr id="80" name="Google Shape;80;p17"/>
          <p:cNvSpPr txBox="1">
            <a:spLocks noGrp="1"/>
          </p:cNvSpPr>
          <p:nvPr>
            <p:ph type="body" idx="1"/>
          </p:nvPr>
        </p:nvSpPr>
        <p:spPr>
          <a:xfrm>
            <a:off x="307675" y="737650"/>
            <a:ext cx="1425000" cy="3954300"/>
          </a:xfrm>
          <a:prstGeom prst="rect">
            <a:avLst/>
          </a:prstGeom>
          <a:noFill/>
          <a:ln>
            <a:noFill/>
          </a:ln>
        </p:spPr>
        <p:txBody>
          <a:bodyPr spcFirstLastPara="1" wrap="square" lIns="0" tIns="91425" rIns="0" bIns="0" anchor="t" anchorCtr="0">
            <a:noAutofit/>
          </a:bodyPr>
          <a:lstStyle>
            <a:lvl1pPr marL="457200" lvl="0" indent="-273050" rtl="0">
              <a:lnSpc>
                <a:spcPct val="100000"/>
              </a:lnSpc>
              <a:spcBef>
                <a:spcPts val="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1pPr>
            <a:lvl2pPr marL="914400" lvl="1" indent="-273050" rtl="0">
              <a:lnSpc>
                <a:spcPct val="100000"/>
              </a:lnSpc>
              <a:spcBef>
                <a:spcPts val="15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2pPr>
            <a:lvl3pPr marL="1371600" lvl="2" indent="-273050" rtl="0">
              <a:lnSpc>
                <a:spcPct val="100000"/>
              </a:lnSpc>
              <a:spcBef>
                <a:spcPts val="15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3pPr>
            <a:lvl4pPr marL="1828800" lvl="3" indent="-273050" rtl="0">
              <a:lnSpc>
                <a:spcPct val="100000"/>
              </a:lnSpc>
              <a:spcBef>
                <a:spcPts val="15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4pPr>
            <a:lvl5pPr marL="2286000" lvl="4" indent="-273050" rtl="0">
              <a:lnSpc>
                <a:spcPct val="100000"/>
              </a:lnSpc>
              <a:spcBef>
                <a:spcPts val="15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5pPr>
            <a:lvl6pPr marL="2743200" lvl="5" indent="-273050" rtl="0">
              <a:lnSpc>
                <a:spcPct val="100000"/>
              </a:lnSpc>
              <a:spcBef>
                <a:spcPts val="15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6pPr>
            <a:lvl7pPr marL="3200400" lvl="6" indent="-273050" rtl="0">
              <a:lnSpc>
                <a:spcPct val="100000"/>
              </a:lnSpc>
              <a:spcBef>
                <a:spcPts val="15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7pPr>
            <a:lvl8pPr marL="3657600" lvl="7" indent="-273050" rtl="0">
              <a:lnSpc>
                <a:spcPct val="100000"/>
              </a:lnSpc>
              <a:spcBef>
                <a:spcPts val="15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8pPr>
            <a:lvl9pPr marL="4114800" lvl="8" indent="-273050" rtl="0">
              <a:lnSpc>
                <a:spcPct val="100000"/>
              </a:lnSpc>
              <a:spcBef>
                <a:spcPts val="1500"/>
              </a:spcBef>
              <a:spcAft>
                <a:spcPts val="1500"/>
              </a:spcAft>
              <a:buClr>
                <a:srgbClr val="222B37"/>
              </a:buClr>
              <a:buSzPts val="700"/>
              <a:buFont typeface="Open Sans"/>
              <a:buChar char="■"/>
              <a:defRPr sz="700">
                <a:solidFill>
                  <a:srgbClr val="222B37"/>
                </a:solidFill>
                <a:latin typeface="Open Sans Light"/>
                <a:ea typeface="Open Sans Light"/>
                <a:cs typeface="Open Sans Light"/>
                <a:sym typeface="Open Sans"/>
              </a:defRPr>
            </a:lvl9pPr>
          </a:lstStyle>
          <a:p>
            <a:endParaRPr/>
          </a:p>
        </p:txBody>
      </p:sp>
      <p:sp>
        <p:nvSpPr>
          <p:cNvPr id="81" name="Google Shape;81;p17"/>
          <p:cNvSpPr txBox="1">
            <a:spLocks noGrp="1"/>
          </p:cNvSpPr>
          <p:nvPr>
            <p:ph type="body" idx="2"/>
          </p:nvPr>
        </p:nvSpPr>
        <p:spPr>
          <a:xfrm>
            <a:off x="2520450" y="1824750"/>
            <a:ext cx="2945400" cy="2794800"/>
          </a:xfrm>
          <a:prstGeom prst="rect">
            <a:avLst/>
          </a:prstGeom>
          <a:noFill/>
          <a:ln>
            <a:noFill/>
          </a:ln>
        </p:spPr>
        <p:txBody>
          <a:bodyPr spcFirstLastPara="1" wrap="square" lIns="0" tIns="91425" rIns="0" bIns="0" anchor="t" anchorCtr="0">
            <a:noAutofit/>
          </a:bodyPr>
          <a:lstStyle>
            <a:lvl1pPr marL="457200" lvl="0" indent="-273050" rtl="0">
              <a:lnSpc>
                <a:spcPct val="160000"/>
              </a:lnSpc>
              <a:spcBef>
                <a:spcPts val="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1pPr>
            <a:lvl2pPr marL="914400" lvl="1" indent="-273050" rtl="0">
              <a:lnSpc>
                <a:spcPct val="160000"/>
              </a:lnSpc>
              <a:spcBef>
                <a:spcPts val="4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2pPr>
            <a:lvl3pPr marL="1371600" lvl="2" indent="-273050" rtl="0">
              <a:lnSpc>
                <a:spcPct val="160000"/>
              </a:lnSpc>
              <a:spcBef>
                <a:spcPts val="4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3pPr>
            <a:lvl4pPr marL="1828800" lvl="3" indent="-273050" rtl="0">
              <a:lnSpc>
                <a:spcPct val="160000"/>
              </a:lnSpc>
              <a:spcBef>
                <a:spcPts val="4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4pPr>
            <a:lvl5pPr marL="2286000" lvl="4" indent="-273050" rtl="0">
              <a:lnSpc>
                <a:spcPct val="160000"/>
              </a:lnSpc>
              <a:spcBef>
                <a:spcPts val="4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5pPr>
            <a:lvl6pPr marL="2743200" lvl="5" indent="-273050" rtl="0">
              <a:lnSpc>
                <a:spcPct val="160000"/>
              </a:lnSpc>
              <a:spcBef>
                <a:spcPts val="4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6pPr>
            <a:lvl7pPr marL="3200400" lvl="6" indent="-273050" rtl="0">
              <a:lnSpc>
                <a:spcPct val="160000"/>
              </a:lnSpc>
              <a:spcBef>
                <a:spcPts val="4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7pPr>
            <a:lvl8pPr marL="3657600" lvl="7" indent="-273050" rtl="0">
              <a:lnSpc>
                <a:spcPct val="160000"/>
              </a:lnSpc>
              <a:spcBef>
                <a:spcPts val="4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8pPr>
            <a:lvl9pPr marL="4114800" lvl="8" indent="-273050" rtl="0">
              <a:lnSpc>
                <a:spcPct val="160000"/>
              </a:lnSpc>
              <a:spcBef>
                <a:spcPts val="400"/>
              </a:spcBef>
              <a:spcAft>
                <a:spcPts val="400"/>
              </a:spcAft>
              <a:buClr>
                <a:srgbClr val="222B37"/>
              </a:buClr>
              <a:buSzPts val="700"/>
              <a:buFont typeface="Open Sans"/>
              <a:buChar char="■"/>
              <a:defRPr sz="700">
                <a:solidFill>
                  <a:srgbClr val="222B37"/>
                </a:solidFill>
                <a:latin typeface="Open Sans Light"/>
                <a:ea typeface="Open Sans Light"/>
                <a:cs typeface="Open Sans Light"/>
                <a:sym typeface="Open Sans"/>
              </a:defRPr>
            </a:lvl9pPr>
          </a:lstStyle>
          <a:p>
            <a:endParaRPr/>
          </a:p>
        </p:txBody>
      </p:sp>
      <p:sp>
        <p:nvSpPr>
          <p:cNvPr id="82" name="Google Shape;82;p17"/>
          <p:cNvSpPr txBox="1">
            <a:spLocks noGrp="1"/>
          </p:cNvSpPr>
          <p:nvPr>
            <p:ph type="body" idx="3"/>
          </p:nvPr>
        </p:nvSpPr>
        <p:spPr>
          <a:xfrm>
            <a:off x="5775751" y="1824750"/>
            <a:ext cx="2945400" cy="2794800"/>
          </a:xfrm>
          <a:prstGeom prst="rect">
            <a:avLst/>
          </a:prstGeom>
        </p:spPr>
        <p:txBody>
          <a:bodyPr spcFirstLastPara="1" wrap="square" lIns="0" tIns="91425" rIns="0" bIns="0" anchor="t" anchorCtr="0">
            <a:noAutofit/>
          </a:bodyPr>
          <a:lstStyle>
            <a:lvl1pPr marL="457200" lvl="0" indent="-273050" rtl="0">
              <a:lnSpc>
                <a:spcPct val="160000"/>
              </a:lnSpc>
              <a:spcBef>
                <a:spcPts val="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1pPr>
            <a:lvl2pPr marL="914400" lvl="1" indent="-273050" rtl="0">
              <a:lnSpc>
                <a:spcPct val="160000"/>
              </a:lnSpc>
              <a:spcBef>
                <a:spcPts val="4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2pPr>
            <a:lvl3pPr marL="1371600" lvl="2" indent="-273050" rtl="0">
              <a:lnSpc>
                <a:spcPct val="160000"/>
              </a:lnSpc>
              <a:spcBef>
                <a:spcPts val="4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3pPr>
            <a:lvl4pPr marL="1828800" lvl="3" indent="-273050" rtl="0">
              <a:lnSpc>
                <a:spcPct val="160000"/>
              </a:lnSpc>
              <a:spcBef>
                <a:spcPts val="4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4pPr>
            <a:lvl5pPr marL="2286000" lvl="4" indent="-273050" rtl="0">
              <a:lnSpc>
                <a:spcPct val="160000"/>
              </a:lnSpc>
              <a:spcBef>
                <a:spcPts val="4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5pPr>
            <a:lvl6pPr marL="2743200" lvl="5" indent="-273050" rtl="0">
              <a:lnSpc>
                <a:spcPct val="160000"/>
              </a:lnSpc>
              <a:spcBef>
                <a:spcPts val="4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6pPr>
            <a:lvl7pPr marL="3200400" lvl="6" indent="-273050" rtl="0">
              <a:lnSpc>
                <a:spcPct val="160000"/>
              </a:lnSpc>
              <a:spcBef>
                <a:spcPts val="4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7pPr>
            <a:lvl8pPr marL="3657600" lvl="7" indent="-273050" rtl="0">
              <a:lnSpc>
                <a:spcPct val="160000"/>
              </a:lnSpc>
              <a:spcBef>
                <a:spcPts val="4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8pPr>
            <a:lvl9pPr marL="4114800" lvl="8" indent="-273050" rtl="0">
              <a:lnSpc>
                <a:spcPct val="160000"/>
              </a:lnSpc>
              <a:spcBef>
                <a:spcPts val="400"/>
              </a:spcBef>
              <a:spcAft>
                <a:spcPts val="400"/>
              </a:spcAft>
              <a:buClr>
                <a:srgbClr val="222B37"/>
              </a:buClr>
              <a:buSzPts val="700"/>
              <a:buFont typeface="Open Sans"/>
              <a:buChar char="■"/>
              <a:defRPr sz="700">
                <a:solidFill>
                  <a:srgbClr val="222B37"/>
                </a:solidFill>
                <a:latin typeface="Open Sans Light"/>
                <a:ea typeface="Open Sans Light"/>
                <a:cs typeface="Open Sans Light"/>
                <a:sym typeface="Open Sans"/>
              </a:defRPr>
            </a:lvl9pPr>
          </a:lstStyle>
          <a:p>
            <a:endParaRPr/>
          </a:p>
        </p:txBody>
      </p:sp>
      <p:sp>
        <p:nvSpPr>
          <p:cNvPr id="83" name="Google Shape;83;p17"/>
          <p:cNvSpPr txBox="1">
            <a:spLocks noGrp="1"/>
          </p:cNvSpPr>
          <p:nvPr>
            <p:ph type="title"/>
          </p:nvPr>
        </p:nvSpPr>
        <p:spPr>
          <a:xfrm>
            <a:off x="2520325" y="810200"/>
            <a:ext cx="6200700" cy="393600"/>
          </a:xfrm>
          <a:prstGeom prst="rect">
            <a:avLst/>
          </a:prstGeom>
          <a:noFill/>
          <a:ln>
            <a:noFill/>
          </a:ln>
        </p:spPr>
        <p:txBody>
          <a:bodyPr spcFirstLastPara="1" wrap="square" lIns="0" tIns="68575" rIns="68575" bIns="68575" anchor="ctr" anchorCtr="0">
            <a:noAutofit/>
          </a:bodyPr>
          <a:lstStyle>
            <a:lvl1pPr marL="0" marR="0" lvl="0" indent="0" rtl="0">
              <a:lnSpc>
                <a:spcPct val="90000"/>
              </a:lnSpc>
              <a:spcBef>
                <a:spcPts val="0"/>
              </a:spcBef>
              <a:spcAft>
                <a:spcPts val="0"/>
              </a:spcAft>
              <a:buClr>
                <a:srgbClr val="222B37"/>
              </a:buClr>
              <a:buSzPts val="2000"/>
              <a:buFont typeface="Montserrat ExtraLight"/>
              <a:buNone/>
              <a:defRPr sz="2000" i="0" u="none" strike="noStrike" cap="none">
                <a:solidFill>
                  <a:srgbClr val="222B37"/>
                </a:solidFill>
                <a:latin typeface="Montserrat ExtraLight"/>
                <a:ea typeface="Montserrat ExtraLight"/>
                <a:cs typeface="Montserrat ExtraLight"/>
                <a:sym typeface="Montserrat ExtraLight"/>
              </a:defRPr>
            </a:lvl1pPr>
            <a:lvl2pPr lvl="1" indent="0" rtl="0">
              <a:spcBef>
                <a:spcPts val="0"/>
              </a:spcBef>
              <a:spcAft>
                <a:spcPts val="0"/>
              </a:spcAft>
              <a:buClr>
                <a:srgbClr val="222B37"/>
              </a:buClr>
              <a:buSzPts val="2600"/>
              <a:buFont typeface="Montserrat ExtraLight"/>
              <a:buNone/>
              <a:defRPr sz="2600">
                <a:solidFill>
                  <a:srgbClr val="222B37"/>
                </a:solidFill>
                <a:latin typeface="Montserrat ExtraLight"/>
                <a:ea typeface="Montserrat ExtraLight"/>
                <a:cs typeface="Montserrat ExtraLight"/>
                <a:sym typeface="Montserrat ExtraLight"/>
              </a:defRPr>
            </a:lvl2pPr>
            <a:lvl3pPr lvl="2" indent="0" rtl="0">
              <a:spcBef>
                <a:spcPts val="0"/>
              </a:spcBef>
              <a:spcAft>
                <a:spcPts val="0"/>
              </a:spcAft>
              <a:buClr>
                <a:srgbClr val="222B37"/>
              </a:buClr>
              <a:buSzPts val="2600"/>
              <a:buFont typeface="Montserrat ExtraLight"/>
              <a:buNone/>
              <a:defRPr sz="2600">
                <a:solidFill>
                  <a:srgbClr val="222B37"/>
                </a:solidFill>
                <a:latin typeface="Montserrat ExtraLight"/>
                <a:ea typeface="Montserrat ExtraLight"/>
                <a:cs typeface="Montserrat ExtraLight"/>
                <a:sym typeface="Montserrat ExtraLight"/>
              </a:defRPr>
            </a:lvl3pPr>
            <a:lvl4pPr lvl="3" indent="0" rtl="0">
              <a:spcBef>
                <a:spcPts val="0"/>
              </a:spcBef>
              <a:spcAft>
                <a:spcPts val="0"/>
              </a:spcAft>
              <a:buClr>
                <a:srgbClr val="222B37"/>
              </a:buClr>
              <a:buSzPts val="2600"/>
              <a:buFont typeface="Montserrat ExtraLight"/>
              <a:buNone/>
              <a:defRPr sz="2600">
                <a:solidFill>
                  <a:srgbClr val="222B37"/>
                </a:solidFill>
                <a:latin typeface="Montserrat ExtraLight"/>
                <a:ea typeface="Montserrat ExtraLight"/>
                <a:cs typeface="Montserrat ExtraLight"/>
                <a:sym typeface="Montserrat ExtraLight"/>
              </a:defRPr>
            </a:lvl4pPr>
            <a:lvl5pPr lvl="4" indent="0" rtl="0">
              <a:spcBef>
                <a:spcPts val="0"/>
              </a:spcBef>
              <a:spcAft>
                <a:spcPts val="0"/>
              </a:spcAft>
              <a:buClr>
                <a:srgbClr val="222B37"/>
              </a:buClr>
              <a:buSzPts val="2600"/>
              <a:buFont typeface="Montserrat ExtraLight"/>
              <a:buNone/>
              <a:defRPr sz="2600">
                <a:solidFill>
                  <a:srgbClr val="222B37"/>
                </a:solidFill>
                <a:latin typeface="Montserrat ExtraLight"/>
                <a:ea typeface="Montserrat ExtraLight"/>
                <a:cs typeface="Montserrat ExtraLight"/>
                <a:sym typeface="Montserrat ExtraLight"/>
              </a:defRPr>
            </a:lvl5pPr>
            <a:lvl6pPr lvl="5" indent="0" rtl="0">
              <a:spcBef>
                <a:spcPts val="0"/>
              </a:spcBef>
              <a:spcAft>
                <a:spcPts val="0"/>
              </a:spcAft>
              <a:buClr>
                <a:srgbClr val="222B37"/>
              </a:buClr>
              <a:buSzPts val="2600"/>
              <a:buFont typeface="Montserrat ExtraLight"/>
              <a:buNone/>
              <a:defRPr sz="2600">
                <a:solidFill>
                  <a:srgbClr val="222B37"/>
                </a:solidFill>
                <a:latin typeface="Montserrat ExtraLight"/>
                <a:ea typeface="Montserrat ExtraLight"/>
                <a:cs typeface="Montserrat ExtraLight"/>
                <a:sym typeface="Montserrat ExtraLight"/>
              </a:defRPr>
            </a:lvl6pPr>
            <a:lvl7pPr lvl="6" indent="0" rtl="0">
              <a:spcBef>
                <a:spcPts val="0"/>
              </a:spcBef>
              <a:spcAft>
                <a:spcPts val="0"/>
              </a:spcAft>
              <a:buClr>
                <a:srgbClr val="222B37"/>
              </a:buClr>
              <a:buSzPts val="2600"/>
              <a:buFont typeface="Montserrat ExtraLight"/>
              <a:buNone/>
              <a:defRPr sz="2600">
                <a:solidFill>
                  <a:srgbClr val="222B37"/>
                </a:solidFill>
                <a:latin typeface="Montserrat ExtraLight"/>
                <a:ea typeface="Montserrat ExtraLight"/>
                <a:cs typeface="Montserrat ExtraLight"/>
                <a:sym typeface="Montserrat ExtraLight"/>
              </a:defRPr>
            </a:lvl7pPr>
            <a:lvl8pPr lvl="7" indent="0" rtl="0">
              <a:spcBef>
                <a:spcPts val="0"/>
              </a:spcBef>
              <a:spcAft>
                <a:spcPts val="0"/>
              </a:spcAft>
              <a:buClr>
                <a:srgbClr val="222B37"/>
              </a:buClr>
              <a:buSzPts val="2600"/>
              <a:buFont typeface="Montserrat ExtraLight"/>
              <a:buNone/>
              <a:defRPr sz="2600">
                <a:solidFill>
                  <a:srgbClr val="222B37"/>
                </a:solidFill>
                <a:latin typeface="Montserrat ExtraLight"/>
                <a:ea typeface="Montserrat ExtraLight"/>
                <a:cs typeface="Montserrat ExtraLight"/>
                <a:sym typeface="Montserrat ExtraLight"/>
              </a:defRPr>
            </a:lvl8pPr>
            <a:lvl9pPr lvl="8" indent="0" rtl="0">
              <a:spcBef>
                <a:spcPts val="0"/>
              </a:spcBef>
              <a:spcAft>
                <a:spcPts val="0"/>
              </a:spcAft>
              <a:buClr>
                <a:srgbClr val="222B37"/>
              </a:buClr>
              <a:buSzPts val="2600"/>
              <a:buFont typeface="Montserrat ExtraLight"/>
              <a:buNone/>
              <a:defRPr sz="2600">
                <a:solidFill>
                  <a:srgbClr val="222B37"/>
                </a:solidFill>
                <a:latin typeface="Montserrat ExtraLight"/>
                <a:ea typeface="Montserrat ExtraLight"/>
                <a:cs typeface="Montserrat ExtraLight"/>
                <a:sym typeface="Montserrat ExtraLight"/>
              </a:defRPr>
            </a:lvl9pPr>
          </a:lstStyle>
          <a:p>
            <a:endParaRPr/>
          </a:p>
        </p:txBody>
      </p:sp>
      <p:sp>
        <p:nvSpPr>
          <p:cNvPr id="84" name="Google Shape;84;p17"/>
          <p:cNvSpPr txBox="1">
            <a:spLocks noGrp="1"/>
          </p:cNvSpPr>
          <p:nvPr>
            <p:ph type="body" idx="4"/>
          </p:nvPr>
        </p:nvSpPr>
        <p:spPr>
          <a:xfrm>
            <a:off x="2520325" y="1258225"/>
            <a:ext cx="6200700" cy="512100"/>
          </a:xfrm>
          <a:prstGeom prst="rect">
            <a:avLst/>
          </a:prstGeom>
          <a:noFill/>
          <a:ln>
            <a:noFill/>
          </a:ln>
        </p:spPr>
        <p:txBody>
          <a:bodyPr spcFirstLastPara="1" wrap="square" lIns="0" tIns="91425" rIns="0" bIns="0" anchor="t" anchorCtr="0">
            <a:noAutofit/>
          </a:bodyPr>
          <a:lstStyle>
            <a:lvl1pPr marL="457200" lvl="0" indent="-273050" rtl="0">
              <a:lnSpc>
                <a:spcPct val="114000"/>
              </a:lnSpc>
              <a:spcBef>
                <a:spcPts val="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1pPr>
            <a:lvl2pPr marL="914400" lvl="1" indent="-273050" rtl="0">
              <a:lnSpc>
                <a:spcPct val="114000"/>
              </a:lnSpc>
              <a:spcBef>
                <a:spcPts val="4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2pPr>
            <a:lvl3pPr marL="1371600" lvl="2" indent="-273050" rtl="0">
              <a:lnSpc>
                <a:spcPct val="114000"/>
              </a:lnSpc>
              <a:spcBef>
                <a:spcPts val="4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3pPr>
            <a:lvl4pPr marL="1828800" lvl="3" indent="-273050" rtl="0">
              <a:lnSpc>
                <a:spcPct val="114000"/>
              </a:lnSpc>
              <a:spcBef>
                <a:spcPts val="4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4pPr>
            <a:lvl5pPr marL="2286000" lvl="4" indent="-273050" rtl="0">
              <a:lnSpc>
                <a:spcPct val="114000"/>
              </a:lnSpc>
              <a:spcBef>
                <a:spcPts val="4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5pPr>
            <a:lvl6pPr marL="2743200" lvl="5" indent="-273050" rtl="0">
              <a:lnSpc>
                <a:spcPct val="114000"/>
              </a:lnSpc>
              <a:spcBef>
                <a:spcPts val="4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6pPr>
            <a:lvl7pPr marL="3200400" lvl="6" indent="-273050" rtl="0">
              <a:lnSpc>
                <a:spcPct val="114000"/>
              </a:lnSpc>
              <a:spcBef>
                <a:spcPts val="4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7pPr>
            <a:lvl8pPr marL="3657600" lvl="7" indent="-273050" rtl="0">
              <a:lnSpc>
                <a:spcPct val="114000"/>
              </a:lnSpc>
              <a:spcBef>
                <a:spcPts val="400"/>
              </a:spcBef>
              <a:spcAft>
                <a:spcPts val="0"/>
              </a:spcAft>
              <a:buClr>
                <a:srgbClr val="222B37"/>
              </a:buClr>
              <a:buSzPts val="700"/>
              <a:buFont typeface="Open Sans"/>
              <a:buChar char="○"/>
              <a:defRPr sz="700">
                <a:solidFill>
                  <a:srgbClr val="222B37"/>
                </a:solidFill>
                <a:latin typeface="Open Sans Light"/>
                <a:ea typeface="Open Sans Light"/>
                <a:cs typeface="Open Sans Light"/>
                <a:sym typeface="Open Sans"/>
              </a:defRPr>
            </a:lvl8pPr>
            <a:lvl9pPr marL="4114800" lvl="8" indent="-273050" rtl="0">
              <a:lnSpc>
                <a:spcPct val="114000"/>
              </a:lnSpc>
              <a:spcBef>
                <a:spcPts val="400"/>
              </a:spcBef>
              <a:spcAft>
                <a:spcPts val="400"/>
              </a:spcAft>
              <a:buClr>
                <a:srgbClr val="222B37"/>
              </a:buClr>
              <a:buSzPts val="700"/>
              <a:buFont typeface="Open Sans"/>
              <a:buChar char="■"/>
              <a:defRPr sz="700">
                <a:solidFill>
                  <a:srgbClr val="222B37"/>
                </a:solidFill>
                <a:latin typeface="Open Sans Light"/>
                <a:ea typeface="Open Sans Light"/>
                <a:cs typeface="Open Sans Light"/>
                <a:sym typeface="Open Sans"/>
              </a:defRPr>
            </a:lvl9pPr>
          </a:lstStyle>
          <a:p>
            <a:endParaRPr/>
          </a:p>
        </p:txBody>
      </p:sp>
      <p:sp>
        <p:nvSpPr>
          <p:cNvPr id="85" name="Google Shape;85;p17"/>
          <p:cNvSpPr txBox="1"/>
          <p:nvPr/>
        </p:nvSpPr>
        <p:spPr>
          <a:xfrm>
            <a:off x="196200" y="58875"/>
            <a:ext cx="30318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rgbClr val="FFFFFF"/>
                </a:solidFill>
                <a:latin typeface="Montserrat ExtraLight"/>
                <a:ea typeface="Montserrat ExtraLight"/>
                <a:cs typeface="Montserrat ExtraLight"/>
                <a:sym typeface="Montserrat ExtraLight"/>
              </a:rPr>
              <a:t>Your Brand Here</a:t>
            </a:r>
            <a:endParaRPr sz="1300">
              <a:solidFill>
                <a:srgbClr val="FFFFFF"/>
              </a:solidFill>
              <a:latin typeface="Montserrat ExtraLight"/>
              <a:ea typeface="Montserrat ExtraLight"/>
              <a:cs typeface="Montserrat ExtraLight"/>
              <a:sym typeface="Montserrat ExtraLigh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1338050"/>
            <a:ext cx="4114800" cy="671100"/>
          </a:xfrm>
          <a:prstGeom prst="rect">
            <a:avLst/>
          </a:prstGeom>
          <a:noFill/>
          <a:ln>
            <a:noFill/>
          </a:ln>
        </p:spPr>
        <p:txBody>
          <a:bodyPr spcFirstLastPara="1" wrap="square" lIns="0" tIns="0" rIns="0" bIns="0" anchor="b" anchorCtr="0">
            <a:noAutofit/>
          </a:bodyPr>
          <a:lstStyle>
            <a:lvl1pPr lvl="0" rtl="0">
              <a:spcBef>
                <a:spcPts val="0"/>
              </a:spcBef>
              <a:spcAft>
                <a:spcPts val="0"/>
              </a:spcAft>
              <a:buNone/>
              <a:defRPr sz="2200">
                <a:solidFill>
                  <a:srgbClr val="222B37"/>
                </a:solidFill>
                <a:latin typeface="Montserrat ExtraLight"/>
                <a:ea typeface="Montserrat ExtraLight"/>
                <a:cs typeface="Montserrat ExtraLight"/>
                <a:sym typeface="Montserrat ExtraLight"/>
              </a:defRPr>
            </a:lvl1pPr>
            <a:lvl2pPr lvl="1" rtl="0">
              <a:spcBef>
                <a:spcPts val="0"/>
              </a:spcBef>
              <a:spcAft>
                <a:spcPts val="0"/>
              </a:spcAft>
              <a:buNone/>
              <a:defRPr sz="1600" b="1">
                <a:solidFill>
                  <a:srgbClr val="222B37"/>
                </a:solidFill>
                <a:latin typeface="Montserrat"/>
                <a:ea typeface="Montserrat"/>
                <a:cs typeface="Montserrat"/>
                <a:sym typeface="Montserrat"/>
              </a:defRPr>
            </a:lvl2pPr>
            <a:lvl3pPr lvl="2" rtl="0">
              <a:spcBef>
                <a:spcPts val="0"/>
              </a:spcBef>
              <a:spcAft>
                <a:spcPts val="0"/>
              </a:spcAft>
              <a:buNone/>
              <a:defRPr sz="1600" b="1">
                <a:solidFill>
                  <a:srgbClr val="222B37"/>
                </a:solidFill>
                <a:latin typeface="Montserrat"/>
                <a:ea typeface="Montserrat"/>
                <a:cs typeface="Montserrat"/>
                <a:sym typeface="Montserrat"/>
              </a:defRPr>
            </a:lvl3pPr>
            <a:lvl4pPr lvl="3" rtl="0">
              <a:spcBef>
                <a:spcPts val="0"/>
              </a:spcBef>
              <a:spcAft>
                <a:spcPts val="0"/>
              </a:spcAft>
              <a:buNone/>
              <a:defRPr sz="1600" b="1">
                <a:solidFill>
                  <a:srgbClr val="222B37"/>
                </a:solidFill>
                <a:latin typeface="Montserrat"/>
                <a:ea typeface="Montserrat"/>
                <a:cs typeface="Montserrat"/>
                <a:sym typeface="Montserrat"/>
              </a:defRPr>
            </a:lvl4pPr>
            <a:lvl5pPr lvl="4" rtl="0">
              <a:spcBef>
                <a:spcPts val="0"/>
              </a:spcBef>
              <a:spcAft>
                <a:spcPts val="0"/>
              </a:spcAft>
              <a:buNone/>
              <a:defRPr sz="1600" b="1">
                <a:solidFill>
                  <a:srgbClr val="222B37"/>
                </a:solidFill>
                <a:latin typeface="Montserrat"/>
                <a:ea typeface="Montserrat"/>
                <a:cs typeface="Montserrat"/>
                <a:sym typeface="Montserrat"/>
              </a:defRPr>
            </a:lvl5pPr>
            <a:lvl6pPr lvl="5" rtl="0">
              <a:spcBef>
                <a:spcPts val="0"/>
              </a:spcBef>
              <a:spcAft>
                <a:spcPts val="0"/>
              </a:spcAft>
              <a:buNone/>
              <a:defRPr sz="1600" b="1">
                <a:solidFill>
                  <a:srgbClr val="222B37"/>
                </a:solidFill>
                <a:latin typeface="Montserrat"/>
                <a:ea typeface="Montserrat"/>
                <a:cs typeface="Montserrat"/>
                <a:sym typeface="Montserrat"/>
              </a:defRPr>
            </a:lvl6pPr>
            <a:lvl7pPr lvl="6" rtl="0">
              <a:spcBef>
                <a:spcPts val="0"/>
              </a:spcBef>
              <a:spcAft>
                <a:spcPts val="0"/>
              </a:spcAft>
              <a:buNone/>
              <a:defRPr sz="1600" b="1">
                <a:solidFill>
                  <a:srgbClr val="222B37"/>
                </a:solidFill>
                <a:latin typeface="Montserrat"/>
                <a:ea typeface="Montserrat"/>
                <a:cs typeface="Montserrat"/>
                <a:sym typeface="Montserrat"/>
              </a:defRPr>
            </a:lvl7pPr>
            <a:lvl8pPr lvl="7" rtl="0">
              <a:spcBef>
                <a:spcPts val="0"/>
              </a:spcBef>
              <a:spcAft>
                <a:spcPts val="0"/>
              </a:spcAft>
              <a:buNone/>
              <a:defRPr sz="1600" b="1">
                <a:solidFill>
                  <a:srgbClr val="222B37"/>
                </a:solidFill>
                <a:latin typeface="Montserrat"/>
                <a:ea typeface="Montserrat"/>
                <a:cs typeface="Montserrat"/>
                <a:sym typeface="Montserrat"/>
              </a:defRPr>
            </a:lvl8pPr>
            <a:lvl9pPr lvl="8" rtl="0">
              <a:spcBef>
                <a:spcPts val="0"/>
              </a:spcBef>
              <a:spcAft>
                <a:spcPts val="0"/>
              </a:spcAft>
              <a:buNone/>
              <a:defRPr sz="1600" b="1">
                <a:solidFill>
                  <a:srgbClr val="222B37"/>
                </a:solidFill>
                <a:latin typeface="Montserrat"/>
                <a:ea typeface="Montserrat"/>
                <a:cs typeface="Montserrat"/>
                <a:sym typeface="Montserrat"/>
              </a:defRPr>
            </a:lvl9pPr>
          </a:lstStyle>
          <a:p>
            <a:endParaRPr/>
          </a:p>
        </p:txBody>
      </p:sp>
      <p:sp>
        <p:nvSpPr>
          <p:cNvPr id="52" name="Google Shape;52;p13"/>
          <p:cNvSpPr txBox="1">
            <a:spLocks noGrp="1"/>
          </p:cNvSpPr>
          <p:nvPr>
            <p:ph type="body" idx="1"/>
          </p:nvPr>
        </p:nvSpPr>
        <p:spPr>
          <a:xfrm>
            <a:off x="457200" y="2009150"/>
            <a:ext cx="3657600" cy="2763000"/>
          </a:xfrm>
          <a:prstGeom prst="rect">
            <a:avLst/>
          </a:prstGeom>
          <a:noFill/>
          <a:ln>
            <a:noFill/>
          </a:ln>
        </p:spPr>
        <p:txBody>
          <a:bodyPr spcFirstLastPara="1" wrap="square" lIns="0" tIns="91425" rIns="0" bIns="0" anchor="t" anchorCtr="0">
            <a:noAutofit/>
          </a:bodyPr>
          <a:lstStyle>
            <a:lvl1pPr marL="457200" lvl="0" indent="-279400" rtl="0">
              <a:lnSpc>
                <a:spcPct val="115000"/>
              </a:lnSpc>
              <a:spcBef>
                <a:spcPts val="0"/>
              </a:spcBef>
              <a:spcAft>
                <a:spcPts val="0"/>
              </a:spcAft>
              <a:buClr>
                <a:srgbClr val="222B37"/>
              </a:buClr>
              <a:buSzPts val="800"/>
              <a:buFont typeface="Open Sans"/>
              <a:buChar char="●"/>
              <a:defRPr sz="800">
                <a:solidFill>
                  <a:srgbClr val="222B37"/>
                </a:solidFill>
                <a:latin typeface="Open Sans Light"/>
                <a:ea typeface="Open Sans Light"/>
                <a:cs typeface="Open Sans Light"/>
                <a:sym typeface="Open Sans"/>
              </a:defRPr>
            </a:lvl1pPr>
            <a:lvl2pPr marL="914400" lvl="1" indent="-279400" rtl="0">
              <a:lnSpc>
                <a:spcPct val="115000"/>
              </a:lnSpc>
              <a:spcBef>
                <a:spcPts val="1000"/>
              </a:spcBef>
              <a:spcAft>
                <a:spcPts val="0"/>
              </a:spcAft>
              <a:buClr>
                <a:srgbClr val="222B37"/>
              </a:buClr>
              <a:buSzPts val="800"/>
              <a:buFont typeface="Open Sans"/>
              <a:buChar char="○"/>
              <a:defRPr sz="800">
                <a:solidFill>
                  <a:srgbClr val="222B37"/>
                </a:solidFill>
                <a:latin typeface="Open Sans Light"/>
                <a:ea typeface="Open Sans Light"/>
                <a:cs typeface="Open Sans Light"/>
                <a:sym typeface="Open Sans"/>
              </a:defRPr>
            </a:lvl2pPr>
            <a:lvl3pPr marL="1371600" lvl="2" indent="-279400" rtl="0">
              <a:lnSpc>
                <a:spcPct val="115000"/>
              </a:lnSpc>
              <a:spcBef>
                <a:spcPts val="1000"/>
              </a:spcBef>
              <a:spcAft>
                <a:spcPts val="0"/>
              </a:spcAft>
              <a:buClr>
                <a:srgbClr val="222B37"/>
              </a:buClr>
              <a:buSzPts val="800"/>
              <a:buFont typeface="Open Sans"/>
              <a:buChar char="■"/>
              <a:defRPr sz="800">
                <a:solidFill>
                  <a:srgbClr val="222B37"/>
                </a:solidFill>
                <a:latin typeface="Open Sans Light"/>
                <a:ea typeface="Open Sans Light"/>
                <a:cs typeface="Open Sans Light"/>
                <a:sym typeface="Open Sans"/>
              </a:defRPr>
            </a:lvl3pPr>
            <a:lvl4pPr marL="1828800" lvl="3" indent="-279400" rtl="0">
              <a:lnSpc>
                <a:spcPct val="115000"/>
              </a:lnSpc>
              <a:spcBef>
                <a:spcPts val="1000"/>
              </a:spcBef>
              <a:spcAft>
                <a:spcPts val="0"/>
              </a:spcAft>
              <a:buClr>
                <a:srgbClr val="222B37"/>
              </a:buClr>
              <a:buSzPts val="800"/>
              <a:buFont typeface="Open Sans"/>
              <a:buChar char="●"/>
              <a:defRPr sz="800">
                <a:solidFill>
                  <a:srgbClr val="222B37"/>
                </a:solidFill>
                <a:latin typeface="Open Sans Light"/>
                <a:ea typeface="Open Sans Light"/>
                <a:cs typeface="Open Sans Light"/>
                <a:sym typeface="Open Sans"/>
              </a:defRPr>
            </a:lvl4pPr>
            <a:lvl5pPr marL="2286000" lvl="4" indent="-279400" rtl="0">
              <a:lnSpc>
                <a:spcPct val="115000"/>
              </a:lnSpc>
              <a:spcBef>
                <a:spcPts val="1000"/>
              </a:spcBef>
              <a:spcAft>
                <a:spcPts val="0"/>
              </a:spcAft>
              <a:buClr>
                <a:srgbClr val="222B37"/>
              </a:buClr>
              <a:buSzPts val="800"/>
              <a:buFont typeface="Open Sans"/>
              <a:buChar char="○"/>
              <a:defRPr sz="800">
                <a:solidFill>
                  <a:srgbClr val="222B37"/>
                </a:solidFill>
                <a:latin typeface="Open Sans Light"/>
                <a:ea typeface="Open Sans Light"/>
                <a:cs typeface="Open Sans Light"/>
                <a:sym typeface="Open Sans"/>
              </a:defRPr>
            </a:lvl5pPr>
            <a:lvl6pPr marL="2743200" lvl="5" indent="-279400" rtl="0">
              <a:lnSpc>
                <a:spcPct val="115000"/>
              </a:lnSpc>
              <a:spcBef>
                <a:spcPts val="1000"/>
              </a:spcBef>
              <a:spcAft>
                <a:spcPts val="0"/>
              </a:spcAft>
              <a:buClr>
                <a:srgbClr val="222B37"/>
              </a:buClr>
              <a:buSzPts val="800"/>
              <a:buFont typeface="Open Sans"/>
              <a:buChar char="■"/>
              <a:defRPr sz="800">
                <a:solidFill>
                  <a:srgbClr val="222B37"/>
                </a:solidFill>
                <a:latin typeface="Open Sans Light"/>
                <a:ea typeface="Open Sans Light"/>
                <a:cs typeface="Open Sans Light"/>
                <a:sym typeface="Open Sans"/>
              </a:defRPr>
            </a:lvl6pPr>
            <a:lvl7pPr marL="3200400" lvl="6" indent="-279400" rtl="0">
              <a:lnSpc>
                <a:spcPct val="115000"/>
              </a:lnSpc>
              <a:spcBef>
                <a:spcPts val="1000"/>
              </a:spcBef>
              <a:spcAft>
                <a:spcPts val="0"/>
              </a:spcAft>
              <a:buClr>
                <a:srgbClr val="222B37"/>
              </a:buClr>
              <a:buSzPts val="800"/>
              <a:buFont typeface="Open Sans"/>
              <a:buChar char="●"/>
              <a:defRPr sz="800">
                <a:solidFill>
                  <a:srgbClr val="222B37"/>
                </a:solidFill>
                <a:latin typeface="Open Sans Light"/>
                <a:ea typeface="Open Sans Light"/>
                <a:cs typeface="Open Sans Light"/>
                <a:sym typeface="Open Sans"/>
              </a:defRPr>
            </a:lvl7pPr>
            <a:lvl8pPr marL="3657600" lvl="7" indent="-279400" rtl="0">
              <a:lnSpc>
                <a:spcPct val="115000"/>
              </a:lnSpc>
              <a:spcBef>
                <a:spcPts val="1000"/>
              </a:spcBef>
              <a:spcAft>
                <a:spcPts val="0"/>
              </a:spcAft>
              <a:buClr>
                <a:srgbClr val="222B37"/>
              </a:buClr>
              <a:buSzPts val="800"/>
              <a:buFont typeface="Open Sans"/>
              <a:buChar char="○"/>
              <a:defRPr sz="800">
                <a:solidFill>
                  <a:srgbClr val="222B37"/>
                </a:solidFill>
                <a:latin typeface="Open Sans Light"/>
                <a:ea typeface="Open Sans Light"/>
                <a:cs typeface="Open Sans Light"/>
                <a:sym typeface="Open Sans"/>
              </a:defRPr>
            </a:lvl8pPr>
            <a:lvl9pPr marL="4114800" lvl="8" indent="-279400" rtl="0">
              <a:lnSpc>
                <a:spcPct val="115000"/>
              </a:lnSpc>
              <a:spcBef>
                <a:spcPts val="1000"/>
              </a:spcBef>
              <a:spcAft>
                <a:spcPts val="1000"/>
              </a:spcAft>
              <a:buClr>
                <a:srgbClr val="222B37"/>
              </a:buClr>
              <a:buSzPts val="800"/>
              <a:buFont typeface="Open Sans"/>
              <a:buChar char="■"/>
              <a:defRPr sz="800">
                <a:solidFill>
                  <a:srgbClr val="222B37"/>
                </a:solidFill>
                <a:latin typeface="Open Sans Light"/>
                <a:ea typeface="Open Sans Light"/>
                <a:cs typeface="Open Sans Light"/>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
          <p15:clr>
            <a:srgbClr val="F06B4A"/>
          </p15:clr>
        </p15:guide>
        <p15:guide id="2" orient="horz" pos="3006">
          <p15:clr>
            <a:srgbClr val="F06B4A"/>
          </p15:clr>
        </p15:guide>
        <p15:guide id="3" pos="5472">
          <p15:clr>
            <a:srgbClr val="F06B4A"/>
          </p15:clr>
        </p15:guide>
        <p15:guide id="4" pos="2880">
          <p15:clr>
            <a:srgbClr val="F06B4A"/>
          </p15:clr>
        </p15:guide>
        <p15:guide id="5" pos="2952">
          <p15:clr>
            <a:srgbClr val="F06B4A"/>
          </p15:clr>
        </p15:guide>
        <p15:guide id="6" pos="2808">
          <p15:clr>
            <a:srgbClr val="F06B4A"/>
          </p15:clr>
        </p15:guide>
        <p15:guide id="7" orient="horz" pos="234">
          <p15:clr>
            <a:srgbClr val="F06B4A"/>
          </p15:clr>
        </p15:guide>
        <p15:guide id="8" pos="2592">
          <p15:clr>
            <a:srgbClr val="F06B4A"/>
          </p15:clr>
        </p15:guide>
        <p15:guide id="9" pos="3168">
          <p15:clr>
            <a:srgbClr val="F06B4A"/>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slide" Target="slide1.xml"/><Relationship Id="rId7" Type="http://schemas.openxmlformats.org/officeDocument/2006/relationships/slide" Target="slide5.xml"/><Relationship Id="rId12" Type="http://schemas.openxmlformats.org/officeDocument/2006/relationships/slide" Target="slide10.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3.xml"/><Relationship Id="rId15" Type="http://schemas.openxmlformats.org/officeDocument/2006/relationships/hyperlink" Target="https://517057.fs1.hubspotusercontent-na1.net/hubfs/517057/2022%20Marketing%20Assets%20for%20Newsletters/ClearVoice_Brand-Editorial-Guidelines_Workbook.pdf" TargetMode="Externa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2.xml"/></Relationships>
</file>

<file path=ppt/slides/_rels/slide10.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0.xml"/><Relationship Id="rId3" Type="http://schemas.openxmlformats.org/officeDocument/2006/relationships/hyperlink" Target="https://www.ada.gov/pcatoolkit/chap5toolkit.htm" TargetMode="External"/><Relationship Id="rId7" Type="http://schemas.openxmlformats.org/officeDocument/2006/relationships/slide" Target="slide4.xml"/><Relationship Id="rId12" Type="http://schemas.openxmlformats.org/officeDocument/2006/relationships/slide" Target="slide9.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slide" Target="slide3.xml"/><Relationship Id="rId11" Type="http://schemas.openxmlformats.org/officeDocument/2006/relationships/slide" Target="slide8.xml"/><Relationship Id="rId5" Type="http://schemas.openxmlformats.org/officeDocument/2006/relationships/slide" Target="slide2.xml"/><Relationship Id="rId15" Type="http://schemas.openxmlformats.org/officeDocument/2006/relationships/slide" Target="slide12.xml"/><Relationship Id="rId10" Type="http://schemas.openxmlformats.org/officeDocument/2006/relationships/slide" Target="slide7.xml"/><Relationship Id="rId4" Type="http://schemas.openxmlformats.org/officeDocument/2006/relationships/slide" Target="slide1.xml"/><Relationship Id="rId9" Type="http://schemas.openxmlformats.org/officeDocument/2006/relationships/slide" Target="slide6.xml"/><Relationship Id="rId14" Type="http://schemas.openxmlformats.org/officeDocument/2006/relationships/slide" Target="slide11.xml"/></Relationships>
</file>

<file path=ppt/slides/_rels/slide11.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slide" Target="slide1.xml"/><Relationship Id="rId7" Type="http://schemas.openxmlformats.org/officeDocument/2006/relationships/slide" Target="slide5.xml"/><Relationship Id="rId12" Type="http://schemas.openxmlformats.org/officeDocument/2006/relationships/slide" Target="slide10.xm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3.xm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2.xml"/></Relationships>
</file>

<file path=ppt/slides/_rels/slide1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0.xml"/><Relationship Id="rId3" Type="http://schemas.openxmlformats.org/officeDocument/2006/relationships/hyperlink" Target="https://www.clearvoice.com/blog/how-to-write-great-boilerplate-copy-dos-donts-examples/" TargetMode="External"/><Relationship Id="rId7" Type="http://schemas.openxmlformats.org/officeDocument/2006/relationships/slide" Target="slide4.xml"/><Relationship Id="rId12" Type="http://schemas.openxmlformats.org/officeDocument/2006/relationships/slide" Target="slide9.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slide" Target="slide3.xml"/><Relationship Id="rId11" Type="http://schemas.openxmlformats.org/officeDocument/2006/relationships/slide" Target="slide8.xml"/><Relationship Id="rId5" Type="http://schemas.openxmlformats.org/officeDocument/2006/relationships/slide" Target="slide2.xml"/><Relationship Id="rId15" Type="http://schemas.openxmlformats.org/officeDocument/2006/relationships/slide" Target="slide12.xml"/><Relationship Id="rId10" Type="http://schemas.openxmlformats.org/officeDocument/2006/relationships/slide" Target="slide7.xml"/><Relationship Id="rId4" Type="http://schemas.openxmlformats.org/officeDocument/2006/relationships/slide" Target="slide1.xml"/><Relationship Id="rId9" Type="http://schemas.openxmlformats.org/officeDocument/2006/relationships/slide" Target="slide6.xml"/><Relationship Id="rId14" Type="http://schemas.openxmlformats.org/officeDocument/2006/relationships/slide" Target="slide11.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0.xml"/><Relationship Id="rId3" Type="http://schemas.openxmlformats.org/officeDocument/2006/relationships/hyperlink" Target="https://www.clearvoice.com/blog/difference-between-mission-vision-statement-examples/" TargetMode="External"/><Relationship Id="rId7" Type="http://schemas.openxmlformats.org/officeDocument/2006/relationships/slide" Target="slide4.xml"/><Relationship Id="rId12" Type="http://schemas.openxmlformats.org/officeDocument/2006/relationships/slide" Target="slide9.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slide" Target="slide3.xml"/><Relationship Id="rId11" Type="http://schemas.openxmlformats.org/officeDocument/2006/relationships/slide" Target="slide8.xml"/><Relationship Id="rId5" Type="http://schemas.openxmlformats.org/officeDocument/2006/relationships/slide" Target="slide2.xml"/><Relationship Id="rId15" Type="http://schemas.openxmlformats.org/officeDocument/2006/relationships/slide" Target="slide12.xml"/><Relationship Id="rId10" Type="http://schemas.openxmlformats.org/officeDocument/2006/relationships/slide" Target="slide7.xml"/><Relationship Id="rId4" Type="http://schemas.openxmlformats.org/officeDocument/2006/relationships/slide" Target="slide1.xml"/><Relationship Id="rId9" Type="http://schemas.openxmlformats.org/officeDocument/2006/relationships/slide" Target="slide6.xml"/><Relationship Id="rId14" Type="http://schemas.openxmlformats.org/officeDocument/2006/relationships/slide" Target="slide11.xm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slide" Target="slide1.xml"/><Relationship Id="rId7" Type="http://schemas.openxmlformats.org/officeDocument/2006/relationships/slide" Target="slide5.xml"/><Relationship Id="rId12" Type="http://schemas.openxmlformats.org/officeDocument/2006/relationships/slide" Target="slide10.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3.xm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2.xml"/></Relationships>
</file>

<file path=ppt/slides/_rels/slide4.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slide" Target="slide1.xml"/><Relationship Id="rId7" Type="http://schemas.openxmlformats.org/officeDocument/2006/relationships/slide" Target="slide5.xml"/><Relationship Id="rId12" Type="http://schemas.openxmlformats.org/officeDocument/2006/relationships/slide" Target="slide10.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3.xm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2.xml"/></Relationships>
</file>

<file path=ppt/slides/_rels/slide5.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0.xml"/><Relationship Id="rId3" Type="http://schemas.openxmlformats.org/officeDocument/2006/relationships/hyperlink" Target="https://www.apstylebook.com/" TargetMode="External"/><Relationship Id="rId7" Type="http://schemas.openxmlformats.org/officeDocument/2006/relationships/slide" Target="slide4.xml"/><Relationship Id="rId12" Type="http://schemas.openxmlformats.org/officeDocument/2006/relationships/slide" Target="slide9.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slide" Target="slide3.xml"/><Relationship Id="rId11" Type="http://schemas.openxmlformats.org/officeDocument/2006/relationships/slide" Target="slide8.xml"/><Relationship Id="rId5" Type="http://schemas.openxmlformats.org/officeDocument/2006/relationships/slide" Target="slide2.xml"/><Relationship Id="rId15" Type="http://schemas.openxmlformats.org/officeDocument/2006/relationships/slide" Target="slide12.xml"/><Relationship Id="rId10" Type="http://schemas.openxmlformats.org/officeDocument/2006/relationships/slide" Target="slide7.xml"/><Relationship Id="rId4" Type="http://schemas.openxmlformats.org/officeDocument/2006/relationships/slide" Target="slide1.xml"/><Relationship Id="rId9" Type="http://schemas.openxmlformats.org/officeDocument/2006/relationships/slide" Target="slide6.xml"/><Relationship Id="rId14" Type="http://schemas.openxmlformats.org/officeDocument/2006/relationships/slide" Target="slide11.xml"/></Relationships>
</file>

<file path=ppt/slides/_rels/slide6.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slide" Target="slide1.xml"/><Relationship Id="rId7" Type="http://schemas.openxmlformats.org/officeDocument/2006/relationships/slide" Target="slide5.xml"/><Relationship Id="rId12" Type="http://schemas.openxmlformats.org/officeDocument/2006/relationships/slide" Target="slide10.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3.xml"/><Relationship Id="rId15" Type="http://schemas.openxmlformats.org/officeDocument/2006/relationships/hyperlink" Target="https://www.apstylebook.com/" TargetMode="Externa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2.xml"/></Relationships>
</file>

<file path=ppt/slides/_rels/slide7.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slide" Target="slide1.xml"/><Relationship Id="rId7" Type="http://schemas.openxmlformats.org/officeDocument/2006/relationships/slide" Target="slide5.xml"/><Relationship Id="rId12" Type="http://schemas.openxmlformats.org/officeDocument/2006/relationships/slide" Target="slide10.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3.xm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2.xml"/></Relationships>
</file>

<file path=ppt/slides/_rels/slide8.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slide" Target="slide1.xml"/><Relationship Id="rId7" Type="http://schemas.openxmlformats.org/officeDocument/2006/relationships/slide" Target="slide5.xml"/><Relationship Id="rId12" Type="http://schemas.openxmlformats.org/officeDocument/2006/relationships/slide" Target="slide10.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3.xm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2.xml"/></Relationships>
</file>

<file path=ppt/slides/_rels/slide9.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slide" Target="slide1.xml"/><Relationship Id="rId7" Type="http://schemas.openxmlformats.org/officeDocument/2006/relationships/slide" Target="slide5.xml"/><Relationship Id="rId12" Type="http://schemas.openxmlformats.org/officeDocument/2006/relationships/slide" Target="slide10.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3.xm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p:nvPr/>
        </p:nvSpPr>
        <p:spPr>
          <a:xfrm>
            <a:off x="-54350" y="1029388"/>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8"/>
          <p:cNvSpPr/>
          <p:nvPr/>
        </p:nvSpPr>
        <p:spPr>
          <a:xfrm>
            <a:off x="-54350" y="734175"/>
            <a:ext cx="2126700" cy="295200"/>
          </a:xfrm>
          <a:prstGeom prst="rect">
            <a:avLst/>
          </a:prstGeom>
          <a:solidFill>
            <a:srgbClr val="E3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8"/>
          <p:cNvSpPr/>
          <p:nvPr/>
        </p:nvSpPr>
        <p:spPr>
          <a:xfrm>
            <a:off x="6238175" y="4648650"/>
            <a:ext cx="2661600" cy="420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8"/>
          <p:cNvSpPr/>
          <p:nvPr/>
        </p:nvSpPr>
        <p:spPr>
          <a:xfrm>
            <a:off x="-54350" y="1324602"/>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8"/>
          <p:cNvSpPr/>
          <p:nvPr/>
        </p:nvSpPr>
        <p:spPr>
          <a:xfrm>
            <a:off x="-54350" y="1619815"/>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8"/>
          <p:cNvSpPr/>
          <p:nvPr/>
        </p:nvSpPr>
        <p:spPr>
          <a:xfrm>
            <a:off x="-54350" y="1915028"/>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8"/>
          <p:cNvSpPr/>
          <p:nvPr/>
        </p:nvSpPr>
        <p:spPr>
          <a:xfrm>
            <a:off x="-54350" y="2210242"/>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8"/>
          <p:cNvSpPr/>
          <p:nvPr/>
        </p:nvSpPr>
        <p:spPr>
          <a:xfrm>
            <a:off x="-54350" y="2505455"/>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8"/>
          <p:cNvSpPr/>
          <p:nvPr/>
        </p:nvSpPr>
        <p:spPr>
          <a:xfrm>
            <a:off x="-54350" y="2800668"/>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8"/>
          <p:cNvSpPr/>
          <p:nvPr/>
        </p:nvSpPr>
        <p:spPr>
          <a:xfrm>
            <a:off x="-54350" y="3095882"/>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8"/>
          <p:cNvSpPr/>
          <p:nvPr/>
        </p:nvSpPr>
        <p:spPr>
          <a:xfrm>
            <a:off x="-54350" y="3391095"/>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8"/>
          <p:cNvSpPr/>
          <p:nvPr/>
        </p:nvSpPr>
        <p:spPr>
          <a:xfrm>
            <a:off x="-54350" y="3686308"/>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p:nvPr/>
        </p:nvSpPr>
        <p:spPr>
          <a:xfrm>
            <a:off x="-54350" y="3981522"/>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8"/>
          <p:cNvSpPr/>
          <p:nvPr/>
        </p:nvSpPr>
        <p:spPr>
          <a:xfrm>
            <a:off x="-54350" y="4276735"/>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8"/>
          <p:cNvSpPr txBox="1">
            <a:spLocks noGrp="1"/>
          </p:cNvSpPr>
          <p:nvPr>
            <p:ph type="body" idx="1"/>
          </p:nvPr>
        </p:nvSpPr>
        <p:spPr>
          <a:xfrm>
            <a:off x="307675" y="737650"/>
            <a:ext cx="1425000" cy="3954300"/>
          </a:xfrm>
          <a:prstGeom prst="rect">
            <a:avLst/>
          </a:prstGeom>
        </p:spPr>
        <p:txBody>
          <a:bodyPr spcFirstLastPara="1" wrap="square" lIns="0" tIns="91425" rIns="0" bIns="0" anchor="t" anchorCtr="0">
            <a:noAutofit/>
          </a:bodyPr>
          <a:lstStyle/>
          <a:p>
            <a:pPr marL="0" lvl="0" indent="0" algn="l" rtl="0">
              <a:spcBef>
                <a:spcPts val="0"/>
              </a:spcBef>
              <a:spcAft>
                <a:spcPts val="0"/>
              </a:spcAft>
              <a:buNone/>
            </a:pPr>
            <a:r>
              <a:rPr lang="en" sz="800" b="1" dirty="0">
                <a:solidFill>
                  <a:schemeClr val="tx1">
                    <a:lumMod val="75000"/>
                    <a:lumOff val="25000"/>
                  </a:schemeClr>
                </a:solidFill>
                <a:uFill>
                  <a:noFill/>
                </a:uFill>
                <a:hlinkClick r:id="rId3" action="ppaction://hlinksldjump">
                  <a:extLst>
                    <a:ext uri="{A12FA001-AC4F-418D-AE19-62706E023703}">
                      <ahyp:hlinkClr xmlns:ahyp="http://schemas.microsoft.com/office/drawing/2018/hyperlinkcolor" val="tx"/>
                    </a:ext>
                  </a:extLst>
                </a:hlinkClick>
              </a:rPr>
              <a:t>Introduction</a:t>
            </a:r>
            <a:endParaRPr sz="800" b="1" dirty="0">
              <a:solidFill>
                <a:schemeClr val="tx1">
                  <a:lumMod val="75000"/>
                  <a:lumOff val="25000"/>
                </a:schemeClr>
              </a:solidFill>
            </a:endParaRPr>
          </a:p>
          <a:p>
            <a:pPr marL="0" lvl="0" indent="0" algn="l" rtl="0">
              <a:spcBef>
                <a:spcPts val="1500"/>
              </a:spcBef>
              <a:spcAft>
                <a:spcPts val="0"/>
              </a:spcAft>
              <a:buClr>
                <a:schemeClr val="dk1"/>
              </a:buClr>
              <a:buSzPts val="1100"/>
              <a:buFont typeface="Arial"/>
              <a:buNone/>
            </a:pPr>
            <a:r>
              <a:rPr lang="en" sz="800" dirty="0">
                <a:solidFill>
                  <a:schemeClr val="tx1">
                    <a:lumMod val="75000"/>
                    <a:lumOff val="25000"/>
                  </a:schemeClr>
                </a:solidFill>
                <a:uFill>
                  <a:noFill/>
                </a:uFill>
                <a:hlinkClick r:id="rId4" action="ppaction://hlinksldjump">
                  <a:extLst>
                    <a:ext uri="{A12FA001-AC4F-418D-AE19-62706E023703}">
                      <ahyp:hlinkClr xmlns:ahyp="http://schemas.microsoft.com/office/drawing/2018/hyperlinkcolor" val="tx"/>
                    </a:ext>
                  </a:extLst>
                </a:hlinkClick>
              </a:rPr>
              <a:t>Mission and Vision</a:t>
            </a:r>
            <a:endParaRPr sz="800" dirty="0">
              <a:solidFill>
                <a:schemeClr val="tx1">
                  <a:lumMod val="75000"/>
                  <a:lumOff val="25000"/>
                </a:schemeClr>
              </a:solidFill>
            </a:endParaRPr>
          </a:p>
          <a:p>
            <a:pPr marL="0" lvl="0" indent="0" algn="l" rtl="0">
              <a:spcBef>
                <a:spcPts val="1500"/>
              </a:spcBef>
              <a:spcAft>
                <a:spcPts val="0"/>
              </a:spcAft>
              <a:buNone/>
            </a:pPr>
            <a:r>
              <a:rPr lang="en" sz="800" dirty="0">
                <a:solidFill>
                  <a:schemeClr val="tx1">
                    <a:lumMod val="75000"/>
                    <a:lumOff val="25000"/>
                  </a:schemeClr>
                </a:solidFill>
                <a:uFill>
                  <a:noFill/>
                </a:uFill>
                <a:hlinkClick r:id="rId5" action="ppaction://hlinksldjump">
                  <a:extLst>
                    <a:ext uri="{A12FA001-AC4F-418D-AE19-62706E023703}">
                      <ahyp:hlinkClr xmlns:ahyp="http://schemas.microsoft.com/office/drawing/2018/hyperlinkcolor" val="tx"/>
                    </a:ext>
                  </a:extLst>
                </a:hlinkClick>
              </a:rPr>
              <a:t>Core Values</a:t>
            </a:r>
            <a:endParaRPr sz="800" dirty="0">
              <a:solidFill>
                <a:schemeClr val="tx1">
                  <a:lumMod val="75000"/>
                  <a:lumOff val="25000"/>
                </a:schemeClr>
              </a:solidFill>
            </a:endParaRPr>
          </a:p>
          <a:p>
            <a:pPr marL="0" lvl="0" indent="0" algn="l" rtl="0">
              <a:spcBef>
                <a:spcPts val="1500"/>
              </a:spcBef>
              <a:spcAft>
                <a:spcPts val="0"/>
              </a:spcAft>
              <a:buNone/>
            </a:pPr>
            <a:r>
              <a:rPr lang="en" sz="800" dirty="0">
                <a:solidFill>
                  <a:schemeClr val="tx1">
                    <a:lumMod val="75000"/>
                    <a:lumOff val="25000"/>
                  </a:schemeClr>
                </a:solidFill>
                <a:uFill>
                  <a:noFill/>
                </a:uFill>
                <a:hlinkClick r:id="rId6" action="ppaction://hlinksldjump">
                  <a:extLst>
                    <a:ext uri="{A12FA001-AC4F-418D-AE19-62706E023703}">
                      <ahyp:hlinkClr xmlns:ahyp="http://schemas.microsoft.com/office/drawing/2018/hyperlinkcolor" val="tx"/>
                    </a:ext>
                  </a:extLst>
                </a:hlinkClick>
              </a:rPr>
              <a:t>Voice and Tone</a:t>
            </a:r>
            <a:endParaRPr sz="800" dirty="0">
              <a:solidFill>
                <a:schemeClr val="tx1">
                  <a:lumMod val="75000"/>
                  <a:lumOff val="25000"/>
                </a:schemeClr>
              </a:solidFill>
            </a:endParaRPr>
          </a:p>
          <a:p>
            <a:pPr marL="0" lvl="0" indent="0" algn="l" rtl="0">
              <a:spcBef>
                <a:spcPts val="1500"/>
              </a:spcBef>
              <a:spcAft>
                <a:spcPts val="0"/>
              </a:spcAft>
              <a:buNone/>
            </a:pPr>
            <a:r>
              <a:rPr lang="en" sz="800" dirty="0">
                <a:solidFill>
                  <a:schemeClr val="tx1">
                    <a:lumMod val="75000"/>
                    <a:lumOff val="25000"/>
                  </a:schemeClr>
                </a:solidFill>
                <a:uFill>
                  <a:noFill/>
                </a:uFill>
                <a:hlinkClick r:id="rId7" action="ppaction://hlinksldjump">
                  <a:extLst>
                    <a:ext uri="{A12FA001-AC4F-418D-AE19-62706E023703}">
                      <ahyp:hlinkClr xmlns:ahyp="http://schemas.microsoft.com/office/drawing/2018/hyperlinkcolor" val="tx"/>
                    </a:ext>
                  </a:extLst>
                </a:hlinkClick>
              </a:rPr>
              <a:t>Style and Usage</a:t>
            </a:r>
            <a:endParaRPr sz="800" dirty="0">
              <a:solidFill>
                <a:schemeClr val="tx1">
                  <a:lumMod val="75000"/>
                  <a:lumOff val="25000"/>
                </a:schemeClr>
              </a:solidFill>
            </a:endParaRPr>
          </a:p>
          <a:p>
            <a:pPr marL="0" lvl="0" indent="0" algn="l" rtl="0">
              <a:spcBef>
                <a:spcPts val="1500"/>
              </a:spcBef>
              <a:spcAft>
                <a:spcPts val="0"/>
              </a:spcAft>
              <a:buNone/>
            </a:pPr>
            <a:r>
              <a:rPr lang="en" sz="800" dirty="0">
                <a:solidFill>
                  <a:schemeClr val="tx1">
                    <a:lumMod val="75000"/>
                    <a:lumOff val="25000"/>
                  </a:schemeClr>
                </a:solidFill>
                <a:uFill>
                  <a:noFill/>
                </a:uFill>
                <a:hlinkClick r:id="rId8" action="ppaction://hlinksldjump">
                  <a:extLst>
                    <a:ext uri="{A12FA001-AC4F-418D-AE19-62706E023703}">
                      <ahyp:hlinkClr xmlns:ahyp="http://schemas.microsoft.com/office/drawing/2018/hyperlinkcolor" val="tx"/>
                    </a:ext>
                  </a:extLst>
                </a:hlinkClick>
              </a:rPr>
              <a:t>Punctuation</a:t>
            </a:r>
            <a:endParaRPr sz="800" dirty="0">
              <a:solidFill>
                <a:schemeClr val="tx1">
                  <a:lumMod val="75000"/>
                  <a:lumOff val="25000"/>
                </a:schemeClr>
              </a:solidFill>
            </a:endParaRPr>
          </a:p>
          <a:p>
            <a:pPr marL="0" lvl="0" indent="0" algn="l" rtl="0">
              <a:spcBef>
                <a:spcPts val="1500"/>
              </a:spcBef>
              <a:spcAft>
                <a:spcPts val="0"/>
              </a:spcAft>
              <a:buNone/>
            </a:pPr>
            <a:r>
              <a:rPr lang="en" sz="800" dirty="0">
                <a:solidFill>
                  <a:schemeClr val="tx1">
                    <a:lumMod val="75000"/>
                    <a:lumOff val="25000"/>
                  </a:schemeClr>
                </a:solidFill>
                <a:uFill>
                  <a:noFill/>
                </a:uFill>
                <a:hlinkClick r:id="rId9" action="ppaction://hlinksldjump">
                  <a:extLst>
                    <a:ext uri="{A12FA001-AC4F-418D-AE19-62706E023703}">
                      <ahyp:hlinkClr xmlns:ahyp="http://schemas.microsoft.com/office/drawing/2018/hyperlinkcolor" val="tx"/>
                    </a:ext>
                  </a:extLst>
                </a:hlinkClick>
              </a:rPr>
              <a:t>Linking</a:t>
            </a:r>
            <a:endParaRPr sz="800" dirty="0">
              <a:solidFill>
                <a:schemeClr val="tx1">
                  <a:lumMod val="75000"/>
                  <a:lumOff val="25000"/>
                </a:schemeClr>
              </a:solidFill>
            </a:endParaRPr>
          </a:p>
          <a:p>
            <a:pPr marL="0" lvl="0" indent="0" algn="l" rtl="0">
              <a:spcBef>
                <a:spcPts val="1500"/>
              </a:spcBef>
              <a:spcAft>
                <a:spcPts val="0"/>
              </a:spcAft>
              <a:buNone/>
            </a:pPr>
            <a:r>
              <a:rPr lang="en" sz="800" dirty="0">
                <a:solidFill>
                  <a:schemeClr val="tx1">
                    <a:lumMod val="75000"/>
                    <a:lumOff val="25000"/>
                  </a:schemeClr>
                </a:solidFill>
                <a:uFill>
                  <a:noFill/>
                </a:uFill>
                <a:hlinkClick r:id="rId10" action="ppaction://hlinksldjump">
                  <a:extLst>
                    <a:ext uri="{A12FA001-AC4F-418D-AE19-62706E023703}">
                      <ahyp:hlinkClr xmlns:ahyp="http://schemas.microsoft.com/office/drawing/2018/hyperlinkcolor" val="tx"/>
                    </a:ext>
                  </a:extLst>
                </a:hlinkClick>
              </a:rPr>
              <a:t>Sources</a:t>
            </a:r>
            <a:endParaRPr sz="800" dirty="0">
              <a:solidFill>
                <a:schemeClr val="tx1">
                  <a:lumMod val="75000"/>
                  <a:lumOff val="25000"/>
                </a:schemeClr>
              </a:solidFill>
            </a:endParaRPr>
          </a:p>
          <a:p>
            <a:pPr marL="0" lvl="0" indent="0" algn="l" rtl="0">
              <a:spcBef>
                <a:spcPts val="1500"/>
              </a:spcBef>
              <a:spcAft>
                <a:spcPts val="0"/>
              </a:spcAft>
              <a:buNone/>
            </a:pPr>
            <a:r>
              <a:rPr lang="en" sz="800" dirty="0">
                <a:solidFill>
                  <a:schemeClr val="tx1">
                    <a:lumMod val="75000"/>
                    <a:lumOff val="25000"/>
                  </a:schemeClr>
                </a:solidFill>
                <a:uFill>
                  <a:noFill/>
                </a:uFill>
                <a:hlinkClick r:id="rId11" action="ppaction://hlinksldjump">
                  <a:extLst>
                    <a:ext uri="{A12FA001-AC4F-418D-AE19-62706E023703}">
                      <ahyp:hlinkClr xmlns:ahyp="http://schemas.microsoft.com/office/drawing/2018/hyperlinkcolor" val="tx"/>
                    </a:ext>
                  </a:extLst>
                </a:hlinkClick>
              </a:rPr>
              <a:t>Interviews</a:t>
            </a:r>
            <a:endParaRPr sz="800" dirty="0">
              <a:solidFill>
                <a:schemeClr val="tx1">
                  <a:lumMod val="75000"/>
                  <a:lumOff val="25000"/>
                </a:schemeClr>
              </a:solidFill>
            </a:endParaRPr>
          </a:p>
          <a:p>
            <a:pPr marL="0" lvl="0" indent="0" algn="l" rtl="0">
              <a:spcBef>
                <a:spcPts val="1500"/>
              </a:spcBef>
              <a:spcAft>
                <a:spcPts val="0"/>
              </a:spcAft>
              <a:buNone/>
            </a:pPr>
            <a:r>
              <a:rPr lang="en" sz="800" dirty="0">
                <a:solidFill>
                  <a:schemeClr val="tx1">
                    <a:lumMod val="75000"/>
                    <a:lumOff val="25000"/>
                  </a:schemeClr>
                </a:solidFill>
                <a:uFill>
                  <a:noFill/>
                </a:uFill>
                <a:hlinkClick r:id="rId12" action="ppaction://hlinksldjump">
                  <a:extLst>
                    <a:ext uri="{A12FA001-AC4F-418D-AE19-62706E023703}">
                      <ahyp:hlinkClr xmlns:ahyp="http://schemas.microsoft.com/office/drawing/2018/hyperlinkcolor" val="tx"/>
                    </a:ext>
                  </a:extLst>
                </a:hlinkClick>
              </a:rPr>
              <a:t>Accessibility</a:t>
            </a:r>
            <a:endParaRPr sz="800" dirty="0">
              <a:solidFill>
                <a:schemeClr val="tx1">
                  <a:lumMod val="75000"/>
                  <a:lumOff val="25000"/>
                </a:schemeClr>
              </a:solidFill>
            </a:endParaRPr>
          </a:p>
          <a:p>
            <a:pPr marL="0" lvl="0" indent="0" algn="l" rtl="0">
              <a:spcBef>
                <a:spcPts val="1500"/>
              </a:spcBef>
              <a:spcAft>
                <a:spcPts val="0"/>
              </a:spcAft>
              <a:buNone/>
            </a:pPr>
            <a:r>
              <a:rPr lang="en" sz="800" dirty="0">
                <a:solidFill>
                  <a:schemeClr val="tx1">
                    <a:lumMod val="75000"/>
                    <a:lumOff val="25000"/>
                  </a:schemeClr>
                </a:solidFill>
                <a:uFill>
                  <a:noFill/>
                </a:uFill>
                <a:hlinkClick r:id="rId13" action="ppaction://hlinksldjump">
                  <a:extLst>
                    <a:ext uri="{A12FA001-AC4F-418D-AE19-62706E023703}">
                      <ahyp:hlinkClr xmlns:ahyp="http://schemas.microsoft.com/office/drawing/2018/hyperlinkcolor" val="tx"/>
                    </a:ext>
                  </a:extLst>
                </a:hlinkClick>
              </a:rPr>
              <a:t>Branding</a:t>
            </a:r>
            <a:endParaRPr sz="800" dirty="0">
              <a:solidFill>
                <a:schemeClr val="tx1">
                  <a:lumMod val="75000"/>
                  <a:lumOff val="25000"/>
                </a:schemeClr>
              </a:solidFill>
            </a:endParaRPr>
          </a:p>
          <a:p>
            <a:pPr marL="0" lvl="0" indent="0" algn="l" rtl="0">
              <a:spcBef>
                <a:spcPts val="1500"/>
              </a:spcBef>
              <a:spcAft>
                <a:spcPts val="1500"/>
              </a:spcAft>
              <a:buNone/>
            </a:pPr>
            <a:r>
              <a:rPr lang="en" sz="800" dirty="0">
                <a:solidFill>
                  <a:schemeClr val="tx1">
                    <a:lumMod val="75000"/>
                    <a:lumOff val="25000"/>
                  </a:schemeClr>
                </a:solidFill>
                <a:uFill>
                  <a:noFill/>
                </a:uFill>
                <a:hlinkClick r:id="rId14" action="ppaction://hlinksldjump">
                  <a:extLst>
                    <a:ext uri="{A12FA001-AC4F-418D-AE19-62706E023703}">
                      <ahyp:hlinkClr xmlns:ahyp="http://schemas.microsoft.com/office/drawing/2018/hyperlinkcolor" val="tx"/>
                    </a:ext>
                  </a:extLst>
                </a:hlinkClick>
              </a:rPr>
              <a:t>Boilerplate</a:t>
            </a:r>
            <a:endParaRPr sz="800" dirty="0">
              <a:solidFill>
                <a:schemeClr val="tx1">
                  <a:lumMod val="75000"/>
                  <a:lumOff val="25000"/>
                </a:schemeClr>
              </a:solidFill>
            </a:endParaRPr>
          </a:p>
        </p:txBody>
      </p:sp>
      <p:sp>
        <p:nvSpPr>
          <p:cNvPr id="105" name="Google Shape;105;p18"/>
          <p:cNvSpPr txBox="1"/>
          <p:nvPr/>
        </p:nvSpPr>
        <p:spPr>
          <a:xfrm>
            <a:off x="2514600" y="1370800"/>
            <a:ext cx="6172200" cy="2239800"/>
          </a:xfrm>
          <a:prstGeom prst="rect">
            <a:avLst/>
          </a:prstGeom>
          <a:noFill/>
          <a:ln>
            <a:noFill/>
          </a:ln>
        </p:spPr>
        <p:txBody>
          <a:bodyPr spcFirstLastPara="1" wrap="square" lIns="0" tIns="91425" rIns="91425" bIns="91425" anchor="t" anchorCtr="0">
            <a:noAutofit/>
          </a:bodyPr>
          <a:lstStyle/>
          <a:p>
            <a:pPr marL="0" lvl="0" indent="0" algn="l" rtl="0">
              <a:lnSpc>
                <a:spcPct val="114000"/>
              </a:lnSpc>
              <a:spcBef>
                <a:spcPts val="0"/>
              </a:spcBef>
              <a:spcAft>
                <a:spcPts val="0"/>
              </a:spcAft>
              <a:buNone/>
            </a:pPr>
            <a:r>
              <a:rPr lang="en" sz="1200" dirty="0">
                <a:latin typeface="Open Sans Light"/>
                <a:ea typeface="Open Sans Light"/>
                <a:cs typeface="Open Sans Light"/>
                <a:sym typeface="Open Sans"/>
              </a:rPr>
              <a:t>When Creating Your Editorial Style Guide</a:t>
            </a:r>
            <a:endParaRPr sz="800" dirty="0">
              <a:latin typeface="Open Sans Light"/>
              <a:ea typeface="Open Sans Light"/>
              <a:cs typeface="Open Sans Light"/>
              <a:sym typeface="Open Sans"/>
            </a:endParaRPr>
          </a:p>
          <a:p>
            <a:pPr marL="457200" lvl="0" indent="-279400" algn="l" rtl="0">
              <a:lnSpc>
                <a:spcPct val="114000"/>
              </a:lnSpc>
              <a:spcBef>
                <a:spcPts val="400"/>
              </a:spcBef>
              <a:spcAft>
                <a:spcPts val="0"/>
              </a:spcAft>
              <a:buClr>
                <a:srgbClr val="4E555F"/>
              </a:buClr>
              <a:buSzPts val="800"/>
              <a:buFont typeface="Open Sans"/>
              <a:buAutoNum type="arabicPeriod"/>
            </a:pPr>
            <a:r>
              <a:rPr lang="en" sz="800" dirty="0">
                <a:solidFill>
                  <a:srgbClr val="4E555F"/>
                </a:solidFill>
                <a:latin typeface="Open Sans Light"/>
                <a:ea typeface="Open Sans Light"/>
                <a:cs typeface="Open Sans Light"/>
                <a:sym typeface="Open Sans"/>
              </a:rPr>
              <a:t>Make it your own, but you’re welcome to </a:t>
            </a:r>
            <a:r>
              <a:rPr lang="en" sz="800" u="sng" dirty="0">
                <a:solidFill>
                  <a:schemeClr val="hlink"/>
                </a:solidFill>
                <a:latin typeface="Open Sans Light"/>
                <a:ea typeface="Open Sans Light"/>
                <a:cs typeface="Open Sans Light"/>
                <a:sym typeface="Open Sans"/>
                <a:hlinkClick r:id="rId15"/>
              </a:rPr>
              <a:t>use ours as an example.</a:t>
            </a:r>
            <a:endParaRPr sz="800" dirty="0">
              <a:solidFill>
                <a:srgbClr val="4E555F"/>
              </a:solidFill>
              <a:latin typeface="Open Sans Light"/>
              <a:ea typeface="Open Sans Light"/>
              <a:cs typeface="Open Sans Light"/>
              <a:sym typeface="Open Sans"/>
            </a:endParaRPr>
          </a:p>
          <a:p>
            <a:pPr marL="457200" lvl="0" indent="-279400" algn="l" rtl="0">
              <a:lnSpc>
                <a:spcPct val="114000"/>
              </a:lnSpc>
              <a:spcBef>
                <a:spcPts val="0"/>
              </a:spcBef>
              <a:spcAft>
                <a:spcPts val="0"/>
              </a:spcAft>
              <a:buClr>
                <a:srgbClr val="4E555F"/>
              </a:buClr>
              <a:buSzPts val="800"/>
              <a:buFont typeface="Open Sans"/>
              <a:buAutoNum type="arabicPeriod"/>
            </a:pPr>
            <a:r>
              <a:rPr lang="en" sz="800" dirty="0">
                <a:solidFill>
                  <a:srgbClr val="4E555F"/>
                </a:solidFill>
                <a:latin typeface="Open Sans Light"/>
                <a:ea typeface="Open Sans Light"/>
                <a:cs typeface="Open Sans Light"/>
                <a:sym typeface="Open Sans"/>
              </a:rPr>
              <a:t>Think of style as </a:t>
            </a:r>
            <a:r>
              <a:rPr lang="en" sz="800" i="1" dirty="0">
                <a:solidFill>
                  <a:srgbClr val="4E555F"/>
                </a:solidFill>
                <a:latin typeface="Open Sans ExtraBold"/>
                <a:ea typeface="Open Sans ExtraBold"/>
                <a:cs typeface="Open Sans ExtraBold"/>
                <a:sym typeface="Open Sans"/>
              </a:rPr>
              <a:t>principles that will lead the way</a:t>
            </a:r>
            <a:r>
              <a:rPr lang="en" sz="800" dirty="0">
                <a:solidFill>
                  <a:srgbClr val="4E555F"/>
                </a:solidFill>
                <a:latin typeface="Open Sans Light"/>
                <a:ea typeface="Open Sans Light"/>
                <a:cs typeface="Open Sans Light"/>
                <a:sym typeface="Open Sans"/>
              </a:rPr>
              <a:t> instead of step-by-step instructions.</a:t>
            </a:r>
            <a:endParaRPr sz="800" dirty="0">
              <a:solidFill>
                <a:srgbClr val="4E555F"/>
              </a:solidFill>
              <a:latin typeface="Open Sans Light"/>
              <a:ea typeface="Open Sans Light"/>
              <a:cs typeface="Open Sans Light"/>
              <a:sym typeface="Open Sans"/>
            </a:endParaRPr>
          </a:p>
          <a:p>
            <a:pPr marL="457200" lvl="0" indent="-279400" algn="l" rtl="0">
              <a:lnSpc>
                <a:spcPct val="114000"/>
              </a:lnSpc>
              <a:spcBef>
                <a:spcPts val="0"/>
              </a:spcBef>
              <a:spcAft>
                <a:spcPts val="0"/>
              </a:spcAft>
              <a:buClr>
                <a:srgbClr val="4E555F"/>
              </a:buClr>
              <a:buSzPts val="800"/>
              <a:buFont typeface="Open Sans"/>
              <a:buAutoNum type="arabicPeriod"/>
            </a:pPr>
            <a:r>
              <a:rPr lang="en" sz="800" dirty="0">
                <a:solidFill>
                  <a:srgbClr val="4E555F"/>
                </a:solidFill>
                <a:latin typeface="Open Sans Light"/>
                <a:ea typeface="Open Sans Light"/>
                <a:cs typeface="Open Sans Light"/>
                <a:sym typeface="Open Sans"/>
              </a:rPr>
              <a:t>Stick to the basics. Focus on what’s most important for someone new to your style to know.</a:t>
            </a:r>
            <a:endParaRPr sz="800" dirty="0">
              <a:solidFill>
                <a:srgbClr val="4E555F"/>
              </a:solidFill>
              <a:latin typeface="Open Sans Light"/>
              <a:ea typeface="Open Sans Light"/>
              <a:cs typeface="Open Sans Light"/>
              <a:sym typeface="Open Sans"/>
            </a:endParaRPr>
          </a:p>
          <a:p>
            <a:pPr marL="457200" lvl="0" indent="-279400" algn="l" rtl="0">
              <a:lnSpc>
                <a:spcPct val="114000"/>
              </a:lnSpc>
              <a:spcBef>
                <a:spcPts val="0"/>
              </a:spcBef>
              <a:spcAft>
                <a:spcPts val="0"/>
              </a:spcAft>
              <a:buClr>
                <a:srgbClr val="4E555F"/>
              </a:buClr>
              <a:buSzPts val="800"/>
              <a:buFont typeface="Open Sans"/>
              <a:buAutoNum type="arabicPeriod"/>
            </a:pPr>
            <a:r>
              <a:rPr lang="en" sz="800" dirty="0">
                <a:solidFill>
                  <a:srgbClr val="4E555F"/>
                </a:solidFill>
                <a:latin typeface="Open Sans Light"/>
                <a:ea typeface="Open Sans Light"/>
                <a:cs typeface="Open Sans Light"/>
                <a:sym typeface="Open Sans"/>
              </a:rPr>
              <a:t>For in-depth guidelines, link to external sources, such as wikis, FAQs on a website, or other guides.</a:t>
            </a:r>
            <a:endParaRPr sz="800" dirty="0">
              <a:solidFill>
                <a:srgbClr val="4E555F"/>
              </a:solidFill>
              <a:latin typeface="Open Sans Light"/>
              <a:ea typeface="Open Sans Light"/>
              <a:cs typeface="Open Sans Light"/>
              <a:sym typeface="Open Sans"/>
            </a:endParaRPr>
          </a:p>
          <a:p>
            <a:pPr marL="0" lvl="0" indent="0" algn="l" rtl="0">
              <a:lnSpc>
                <a:spcPct val="114000"/>
              </a:lnSpc>
              <a:spcBef>
                <a:spcPts val="400"/>
              </a:spcBef>
              <a:spcAft>
                <a:spcPts val="0"/>
              </a:spcAft>
              <a:buNone/>
            </a:pPr>
            <a:endParaRPr sz="800" dirty="0">
              <a:solidFill>
                <a:srgbClr val="4E555F"/>
              </a:solidFill>
              <a:latin typeface="Open Sans Light"/>
              <a:ea typeface="Open Sans Light"/>
              <a:cs typeface="Open Sans Light"/>
              <a:sym typeface="Open Sans"/>
            </a:endParaRPr>
          </a:p>
          <a:p>
            <a:pPr marL="0" lvl="0" indent="0" algn="l" rtl="0">
              <a:lnSpc>
                <a:spcPct val="114000"/>
              </a:lnSpc>
              <a:spcBef>
                <a:spcPts val="400"/>
              </a:spcBef>
              <a:spcAft>
                <a:spcPts val="0"/>
              </a:spcAft>
              <a:buNone/>
            </a:pPr>
            <a:r>
              <a:rPr lang="en" sz="1200" dirty="0">
                <a:solidFill>
                  <a:srgbClr val="222222"/>
                </a:solidFill>
                <a:latin typeface="Open Sans Light"/>
                <a:ea typeface="Open Sans Light"/>
                <a:cs typeface="Open Sans Light"/>
                <a:sym typeface="Open Sans"/>
              </a:rPr>
              <a:t>Benefits of Using This Google Slides Format</a:t>
            </a:r>
            <a:endParaRPr sz="800" dirty="0">
              <a:solidFill>
                <a:srgbClr val="222222"/>
              </a:solidFill>
              <a:latin typeface="Open Sans Light"/>
              <a:ea typeface="Open Sans Light"/>
              <a:cs typeface="Open Sans Light"/>
              <a:sym typeface="Open Sans"/>
            </a:endParaRPr>
          </a:p>
          <a:p>
            <a:pPr marL="457200" lvl="0" indent="-279400" algn="l" rtl="0">
              <a:lnSpc>
                <a:spcPct val="114000"/>
              </a:lnSpc>
              <a:spcBef>
                <a:spcPts val="400"/>
              </a:spcBef>
              <a:spcAft>
                <a:spcPts val="0"/>
              </a:spcAft>
              <a:buClr>
                <a:srgbClr val="4E555F"/>
              </a:buClr>
              <a:buSzPts val="800"/>
              <a:buFont typeface="Open Sans"/>
              <a:buAutoNum type="arabicPeriod"/>
            </a:pPr>
            <a:r>
              <a:rPr lang="en" sz="800" dirty="0">
                <a:solidFill>
                  <a:srgbClr val="4E555F"/>
                </a:solidFill>
                <a:latin typeface="Open Sans Light"/>
                <a:ea typeface="Open Sans Light"/>
                <a:cs typeface="Open Sans Light"/>
                <a:sym typeface="Open Sans"/>
              </a:rPr>
              <a:t>You can make your style guidelines more digestible.</a:t>
            </a:r>
            <a:endParaRPr sz="800" dirty="0">
              <a:solidFill>
                <a:srgbClr val="4E555F"/>
              </a:solidFill>
              <a:latin typeface="Open Sans Light"/>
              <a:ea typeface="Open Sans Light"/>
              <a:cs typeface="Open Sans Light"/>
              <a:sym typeface="Open Sans"/>
            </a:endParaRPr>
          </a:p>
          <a:p>
            <a:pPr marL="457200" lvl="0" indent="-279400" algn="l" rtl="0">
              <a:lnSpc>
                <a:spcPct val="114000"/>
              </a:lnSpc>
              <a:spcBef>
                <a:spcPts val="0"/>
              </a:spcBef>
              <a:spcAft>
                <a:spcPts val="0"/>
              </a:spcAft>
              <a:buClr>
                <a:srgbClr val="4E555F"/>
              </a:buClr>
              <a:buSzPts val="800"/>
              <a:buFont typeface="Open Sans"/>
              <a:buAutoNum type="arabicPeriod"/>
            </a:pPr>
            <a:r>
              <a:rPr lang="en" sz="800" dirty="0">
                <a:solidFill>
                  <a:srgbClr val="4E555F"/>
                </a:solidFill>
                <a:latin typeface="Open Sans Light"/>
                <a:ea typeface="Open Sans Light"/>
                <a:cs typeface="Open Sans Light"/>
                <a:sym typeface="Open Sans"/>
              </a:rPr>
              <a:t>You can use editable, navigational elements like the sidebar.</a:t>
            </a:r>
            <a:endParaRPr sz="800" dirty="0">
              <a:solidFill>
                <a:srgbClr val="4E555F"/>
              </a:solidFill>
              <a:latin typeface="Open Sans Light"/>
              <a:ea typeface="Open Sans Light"/>
              <a:cs typeface="Open Sans Light"/>
              <a:sym typeface="Open Sans"/>
            </a:endParaRPr>
          </a:p>
          <a:p>
            <a:pPr marL="457200" lvl="0" indent="-279400" algn="l" rtl="0">
              <a:lnSpc>
                <a:spcPct val="114000"/>
              </a:lnSpc>
              <a:spcBef>
                <a:spcPts val="0"/>
              </a:spcBef>
              <a:spcAft>
                <a:spcPts val="0"/>
              </a:spcAft>
              <a:buClr>
                <a:srgbClr val="4E555F"/>
              </a:buClr>
              <a:buSzPts val="800"/>
              <a:buFont typeface="Open Sans"/>
              <a:buAutoNum type="arabicPeriod"/>
            </a:pPr>
            <a:r>
              <a:rPr lang="en" sz="800" dirty="0">
                <a:solidFill>
                  <a:srgbClr val="4E555F"/>
                </a:solidFill>
                <a:latin typeface="Open Sans Light"/>
                <a:ea typeface="Open Sans Light"/>
                <a:cs typeface="Open Sans Light"/>
                <a:sym typeface="Open Sans"/>
              </a:rPr>
              <a:t>You can also use a vertical format of our template, which can fit up to 25 pages in the sidebar navigation.</a:t>
            </a:r>
            <a:endParaRPr sz="800" dirty="0">
              <a:solidFill>
                <a:srgbClr val="4E555F"/>
              </a:solidFill>
              <a:latin typeface="Open Sans Light"/>
              <a:ea typeface="Open Sans Light"/>
              <a:cs typeface="Open Sans Light"/>
              <a:sym typeface="Open Sans"/>
            </a:endParaRPr>
          </a:p>
          <a:p>
            <a:pPr marL="457200" lvl="0" indent="-279400" algn="l" rtl="0">
              <a:lnSpc>
                <a:spcPct val="114000"/>
              </a:lnSpc>
              <a:spcBef>
                <a:spcPts val="0"/>
              </a:spcBef>
              <a:spcAft>
                <a:spcPts val="0"/>
              </a:spcAft>
              <a:buClr>
                <a:srgbClr val="4E555F"/>
              </a:buClr>
              <a:buSzPts val="800"/>
              <a:buFont typeface="Open Sans"/>
              <a:buAutoNum type="arabicPeriod"/>
            </a:pPr>
            <a:r>
              <a:rPr lang="en" sz="800" dirty="0">
                <a:solidFill>
                  <a:srgbClr val="4E555F"/>
                </a:solidFill>
                <a:latin typeface="Open Sans Light"/>
                <a:ea typeface="Open Sans Light"/>
                <a:cs typeface="Open Sans Light"/>
                <a:sym typeface="Open Sans"/>
              </a:rPr>
              <a:t>You can select “Publish to the web” in the File menu to publish a live slide presentation that you can update at any time from your master Slides doc, which is more convenient than using PDFs (which you can still download). You can share the link and users can refresh the presentation to see the latest version at any time.</a:t>
            </a:r>
            <a:endParaRPr sz="800" dirty="0">
              <a:solidFill>
                <a:srgbClr val="4E555F"/>
              </a:solidFill>
              <a:latin typeface="Open Sans Light"/>
              <a:ea typeface="Open Sans Light"/>
              <a:cs typeface="Open Sans Light"/>
              <a:sym typeface="Open Sans"/>
            </a:endParaRPr>
          </a:p>
          <a:p>
            <a:pPr marL="457200" lvl="0" indent="0" algn="l" rtl="0">
              <a:lnSpc>
                <a:spcPct val="114000"/>
              </a:lnSpc>
              <a:spcBef>
                <a:spcPts val="400"/>
              </a:spcBef>
              <a:spcAft>
                <a:spcPts val="0"/>
              </a:spcAft>
              <a:buNone/>
            </a:pPr>
            <a:endParaRPr sz="800" dirty="0">
              <a:solidFill>
                <a:srgbClr val="4E555F"/>
              </a:solidFill>
              <a:latin typeface="Open Sans Light"/>
              <a:ea typeface="Open Sans Light"/>
              <a:cs typeface="Open Sans Light"/>
              <a:sym typeface="Open Sans"/>
            </a:endParaRPr>
          </a:p>
          <a:p>
            <a:pPr marL="0" lvl="0" indent="0" algn="l" rtl="0">
              <a:lnSpc>
                <a:spcPct val="114000"/>
              </a:lnSpc>
              <a:spcBef>
                <a:spcPts val="400"/>
              </a:spcBef>
              <a:spcAft>
                <a:spcPts val="0"/>
              </a:spcAft>
              <a:buNone/>
            </a:pPr>
            <a:r>
              <a:rPr lang="en" sz="1200" u="sng" dirty="0">
                <a:solidFill>
                  <a:schemeClr val="accent5"/>
                </a:solidFill>
                <a:latin typeface="Open Sans Light"/>
                <a:ea typeface="Open Sans Light"/>
                <a:cs typeface="Open Sans Light"/>
                <a:sym typeface="Open Sans"/>
                <a:hlinkClick r:id="rId15"/>
              </a:rPr>
              <a:t>See Our ClearVoice Editorial Style Guide</a:t>
            </a:r>
            <a:r>
              <a:rPr lang="en" sz="1200" dirty="0">
                <a:solidFill>
                  <a:srgbClr val="4E555F"/>
                </a:solidFill>
                <a:latin typeface="Open Sans Light"/>
                <a:ea typeface="Open Sans Light"/>
                <a:cs typeface="Open Sans Light"/>
                <a:sym typeface="Open Sans"/>
                <a:hlinkClick r:id="rId15"/>
              </a:rPr>
              <a:t> </a:t>
            </a:r>
            <a:endParaRPr sz="1200" dirty="0">
              <a:solidFill>
                <a:srgbClr val="4E555F"/>
              </a:solidFill>
              <a:latin typeface="Open Sans Light"/>
              <a:ea typeface="Open Sans Light"/>
              <a:cs typeface="Open Sans Light"/>
              <a:sym typeface="Open Sans"/>
            </a:endParaRPr>
          </a:p>
          <a:p>
            <a:pPr marL="457200" lvl="0" indent="0" algn="l" rtl="0">
              <a:lnSpc>
                <a:spcPct val="114000"/>
              </a:lnSpc>
              <a:spcBef>
                <a:spcPts val="400"/>
              </a:spcBef>
              <a:spcAft>
                <a:spcPts val="400"/>
              </a:spcAft>
              <a:buNone/>
            </a:pPr>
            <a:endParaRPr sz="800" dirty="0">
              <a:solidFill>
                <a:srgbClr val="4E555F"/>
              </a:solidFill>
              <a:latin typeface="Open Sans Light"/>
              <a:ea typeface="Open Sans Light"/>
              <a:cs typeface="Open Sans Light"/>
              <a:sym typeface="Open Sans"/>
            </a:endParaRPr>
          </a:p>
        </p:txBody>
      </p:sp>
      <p:sp>
        <p:nvSpPr>
          <p:cNvPr id="106" name="Google Shape;106;p18"/>
          <p:cNvSpPr txBox="1"/>
          <p:nvPr/>
        </p:nvSpPr>
        <p:spPr>
          <a:xfrm>
            <a:off x="2514600" y="810200"/>
            <a:ext cx="6200700" cy="3936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None/>
            </a:pPr>
            <a:r>
              <a:rPr lang="en" sz="2000">
                <a:latin typeface="Montserrat ExtraLight"/>
                <a:ea typeface="Montserrat ExtraLight"/>
                <a:cs typeface="Montserrat ExtraLight"/>
                <a:sym typeface="Montserrat ExtraLight"/>
              </a:rPr>
              <a:t>Welcome to Our Style Guide Template</a:t>
            </a:r>
            <a:endParaRPr sz="2000">
              <a:latin typeface="Montserrat ExtraLight"/>
              <a:ea typeface="Montserrat ExtraLight"/>
              <a:cs typeface="Montserrat ExtraLight"/>
              <a:sym typeface="Montserrat Extra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7"/>
          <p:cNvSpPr txBox="1">
            <a:spLocks noGrp="1"/>
          </p:cNvSpPr>
          <p:nvPr>
            <p:ph type="body" idx="2"/>
          </p:nvPr>
        </p:nvSpPr>
        <p:spPr>
          <a:xfrm>
            <a:off x="2514600" y="1258225"/>
            <a:ext cx="6200700" cy="543300"/>
          </a:xfrm>
          <a:prstGeom prst="rect">
            <a:avLst/>
          </a:prstGeom>
        </p:spPr>
        <p:txBody>
          <a:bodyPr spcFirstLastPara="1" wrap="square" lIns="0" tIns="91425" rIns="0" bIns="0" anchor="t" anchorCtr="0">
            <a:noAutofit/>
          </a:bodyPr>
          <a:lstStyle/>
          <a:p>
            <a:pPr marL="0" lvl="0" indent="0" algn="l" rtl="0">
              <a:spcBef>
                <a:spcPts val="0"/>
              </a:spcBef>
              <a:spcAft>
                <a:spcPts val="0"/>
              </a:spcAft>
              <a:buNone/>
            </a:pPr>
            <a:r>
              <a:rPr lang="en" sz="800"/>
              <a:t>The Americans With Disabilities Act (ADA) also applies to the online world. You can defer to </a:t>
            </a:r>
            <a:r>
              <a:rPr lang="en" sz="800" u="sng">
                <a:solidFill>
                  <a:schemeClr val="hlink"/>
                </a:solidFill>
                <a:hlinkClick r:id="rId3"/>
              </a:rPr>
              <a:t>ADA Best Practices</a:t>
            </a:r>
            <a:r>
              <a:rPr lang="en" sz="800"/>
              <a:t> for some guidance. Since your specific guidelines might vary based on your content or distribution platforms, you can highlight the basics here, such as rules for “Alt” text for images. Link to additional resources if you need to.</a:t>
            </a:r>
            <a:endParaRPr sz="800"/>
          </a:p>
          <a:p>
            <a:pPr marL="0" lvl="0" indent="0" algn="l" rtl="0">
              <a:spcBef>
                <a:spcPts val="400"/>
              </a:spcBef>
              <a:spcAft>
                <a:spcPts val="0"/>
              </a:spcAft>
              <a:buNone/>
            </a:pPr>
            <a:endParaRPr sz="800"/>
          </a:p>
          <a:p>
            <a:pPr marL="0" lvl="0" indent="0" algn="l" rtl="0">
              <a:spcBef>
                <a:spcPts val="400"/>
              </a:spcBef>
              <a:spcAft>
                <a:spcPts val="0"/>
              </a:spcAft>
              <a:buNone/>
            </a:pPr>
            <a:endParaRPr sz="800"/>
          </a:p>
          <a:p>
            <a:pPr marL="0" lvl="0" indent="0" algn="l" rtl="0">
              <a:spcBef>
                <a:spcPts val="400"/>
              </a:spcBef>
              <a:spcAft>
                <a:spcPts val="0"/>
              </a:spcAft>
              <a:buNone/>
            </a:pPr>
            <a:endParaRPr sz="800"/>
          </a:p>
          <a:p>
            <a:pPr marL="0" lvl="0" indent="0" algn="l" rtl="0">
              <a:spcBef>
                <a:spcPts val="400"/>
              </a:spcBef>
              <a:spcAft>
                <a:spcPts val="400"/>
              </a:spcAft>
              <a:buNone/>
            </a:pPr>
            <a:endParaRPr sz="800"/>
          </a:p>
        </p:txBody>
      </p:sp>
      <p:sp>
        <p:nvSpPr>
          <p:cNvPr id="284" name="Google Shape;284;p27"/>
          <p:cNvSpPr txBox="1">
            <a:spLocks noGrp="1"/>
          </p:cNvSpPr>
          <p:nvPr>
            <p:ph type="title"/>
          </p:nvPr>
        </p:nvSpPr>
        <p:spPr>
          <a:xfrm>
            <a:off x="2514600" y="810200"/>
            <a:ext cx="6200700" cy="393600"/>
          </a:xfrm>
          <a:prstGeom prst="rect">
            <a:avLst/>
          </a:prstGeom>
        </p:spPr>
        <p:txBody>
          <a:bodyPr spcFirstLastPara="1" wrap="square" lIns="0" tIns="68575" rIns="68575" bIns="68575" anchor="ctr" anchorCtr="0">
            <a:noAutofit/>
          </a:bodyPr>
          <a:lstStyle/>
          <a:p>
            <a:pPr marL="0" lvl="0" indent="0" algn="l" rtl="0">
              <a:spcBef>
                <a:spcPts val="0"/>
              </a:spcBef>
              <a:spcAft>
                <a:spcPts val="0"/>
              </a:spcAft>
              <a:buNone/>
            </a:pPr>
            <a:r>
              <a:rPr lang="en"/>
              <a:t>Accessibility</a:t>
            </a:r>
            <a:endParaRPr/>
          </a:p>
        </p:txBody>
      </p:sp>
      <p:sp>
        <p:nvSpPr>
          <p:cNvPr id="285" name="Google Shape;285;p27"/>
          <p:cNvSpPr/>
          <p:nvPr/>
        </p:nvSpPr>
        <p:spPr>
          <a:xfrm>
            <a:off x="-54350" y="1029388"/>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7"/>
          <p:cNvSpPr/>
          <p:nvPr/>
        </p:nvSpPr>
        <p:spPr>
          <a:xfrm>
            <a:off x="-54350" y="734175"/>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7"/>
          <p:cNvSpPr/>
          <p:nvPr/>
        </p:nvSpPr>
        <p:spPr>
          <a:xfrm>
            <a:off x="-54350" y="1324602"/>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7"/>
          <p:cNvSpPr/>
          <p:nvPr/>
        </p:nvSpPr>
        <p:spPr>
          <a:xfrm>
            <a:off x="-54350" y="1619815"/>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89" name="Google Shape;289;p27"/>
          <p:cNvSpPr/>
          <p:nvPr/>
        </p:nvSpPr>
        <p:spPr>
          <a:xfrm>
            <a:off x="-54350" y="2210242"/>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7"/>
          <p:cNvSpPr/>
          <p:nvPr/>
        </p:nvSpPr>
        <p:spPr>
          <a:xfrm>
            <a:off x="-54350" y="2505455"/>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7"/>
          <p:cNvSpPr/>
          <p:nvPr/>
        </p:nvSpPr>
        <p:spPr>
          <a:xfrm>
            <a:off x="-54350" y="2800668"/>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7"/>
          <p:cNvSpPr/>
          <p:nvPr/>
        </p:nvSpPr>
        <p:spPr>
          <a:xfrm>
            <a:off x="-54350" y="3095882"/>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7"/>
          <p:cNvSpPr/>
          <p:nvPr/>
        </p:nvSpPr>
        <p:spPr>
          <a:xfrm>
            <a:off x="-54350" y="3391095"/>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7"/>
          <p:cNvSpPr/>
          <p:nvPr/>
        </p:nvSpPr>
        <p:spPr>
          <a:xfrm>
            <a:off x="-54350" y="3686308"/>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7"/>
          <p:cNvSpPr/>
          <p:nvPr/>
        </p:nvSpPr>
        <p:spPr>
          <a:xfrm>
            <a:off x="-54350" y="3981522"/>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7"/>
          <p:cNvSpPr/>
          <p:nvPr/>
        </p:nvSpPr>
        <p:spPr>
          <a:xfrm>
            <a:off x="-54350" y="4276735"/>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7"/>
          <p:cNvSpPr txBox="1">
            <a:spLocks noGrp="1"/>
          </p:cNvSpPr>
          <p:nvPr>
            <p:ph type="body" idx="2"/>
          </p:nvPr>
        </p:nvSpPr>
        <p:spPr>
          <a:xfrm>
            <a:off x="2514600" y="1991225"/>
            <a:ext cx="2945400" cy="2794800"/>
          </a:xfrm>
          <a:prstGeom prst="rect">
            <a:avLst/>
          </a:prstGeom>
        </p:spPr>
        <p:txBody>
          <a:bodyPr spcFirstLastPara="1" wrap="square" lIns="0" tIns="91425" rIns="0" bIns="0" anchor="t" anchorCtr="0">
            <a:noAutofit/>
          </a:bodyPr>
          <a:lstStyle/>
          <a:p>
            <a:pPr marL="0" lvl="0" indent="0" algn="l" rtl="0">
              <a:spcBef>
                <a:spcPts val="0"/>
              </a:spcBef>
              <a:spcAft>
                <a:spcPts val="0"/>
              </a:spcAft>
              <a:buNone/>
            </a:pPr>
            <a:r>
              <a:rPr lang="en" sz="1200">
                <a:solidFill>
                  <a:srgbClr val="000000"/>
                </a:solidFill>
              </a:rPr>
              <a:t>“Alt” Text Guidelines</a:t>
            </a:r>
            <a:endParaRPr>
              <a:solidFill>
                <a:srgbClr val="000000"/>
              </a:solidFill>
            </a:endParaRPr>
          </a:p>
          <a:p>
            <a:pPr marL="457200" lvl="0" indent="-279400" algn="l" rtl="0">
              <a:spcBef>
                <a:spcPts val="400"/>
              </a:spcBef>
              <a:spcAft>
                <a:spcPts val="0"/>
              </a:spcAft>
              <a:buClr>
                <a:srgbClr val="4E555F"/>
              </a:buClr>
              <a:buSzPts val="800"/>
              <a:buChar char="●"/>
            </a:pPr>
            <a:r>
              <a:rPr lang="en" sz="800">
                <a:solidFill>
                  <a:srgbClr val="4E555F"/>
                </a:solidFill>
                <a:highlight>
                  <a:schemeClr val="lt1"/>
                </a:highlight>
              </a:rPr>
              <a:t>Nemo enim ipsam voluptatem quia voluptas.</a:t>
            </a:r>
            <a:endParaRPr sz="800">
              <a:solidFill>
                <a:srgbClr val="4E555F"/>
              </a:solidFill>
            </a:endParaRPr>
          </a:p>
          <a:p>
            <a:pPr marL="457200" lvl="0" indent="-279400" algn="l" rtl="0">
              <a:spcBef>
                <a:spcPts val="400"/>
              </a:spcBef>
              <a:spcAft>
                <a:spcPts val="0"/>
              </a:spcAft>
              <a:buClr>
                <a:srgbClr val="4E555F"/>
              </a:buClr>
              <a:buSzPts val="800"/>
              <a:buChar char="●"/>
            </a:pPr>
            <a:r>
              <a:rPr lang="en" sz="800">
                <a:solidFill>
                  <a:srgbClr val="4E555F"/>
                </a:solidFill>
                <a:highlight>
                  <a:schemeClr val="lt1"/>
                </a:highlight>
              </a:rPr>
              <a:t>Nemo enim ipsam voluptatem quia voluptas.</a:t>
            </a:r>
            <a:endParaRPr sz="800">
              <a:solidFill>
                <a:srgbClr val="4E555F"/>
              </a:solidFill>
              <a:highlight>
                <a:schemeClr val="lt1"/>
              </a:highlight>
            </a:endParaRPr>
          </a:p>
          <a:p>
            <a:pPr marL="457200" lvl="0" indent="-279400" algn="l" rtl="0">
              <a:spcBef>
                <a:spcPts val="400"/>
              </a:spcBef>
              <a:spcAft>
                <a:spcPts val="0"/>
              </a:spcAft>
              <a:buClr>
                <a:srgbClr val="4E555F"/>
              </a:buClr>
              <a:buSzPts val="800"/>
              <a:buChar char="●"/>
            </a:pPr>
            <a:r>
              <a:rPr lang="en" sz="800">
                <a:solidFill>
                  <a:srgbClr val="4E555F"/>
                </a:solidFill>
                <a:highlight>
                  <a:schemeClr val="lt1"/>
                </a:highlight>
              </a:rPr>
              <a:t>Nemo enim ipsam voluptatem quia voluptas sit aspernatur aut odit aut fugit.</a:t>
            </a:r>
            <a:endParaRPr sz="800">
              <a:solidFill>
                <a:srgbClr val="4E555F"/>
              </a:solidFill>
              <a:highlight>
                <a:schemeClr val="lt1"/>
              </a:highlight>
            </a:endParaRPr>
          </a:p>
          <a:p>
            <a:pPr marL="457200" lvl="0" indent="-279400" algn="l" rtl="0">
              <a:spcBef>
                <a:spcPts val="400"/>
              </a:spcBef>
              <a:spcAft>
                <a:spcPts val="0"/>
              </a:spcAft>
              <a:buClr>
                <a:srgbClr val="4E555F"/>
              </a:buClr>
              <a:buSzPts val="800"/>
              <a:buChar char="●"/>
            </a:pPr>
            <a:r>
              <a:rPr lang="en" sz="800">
                <a:solidFill>
                  <a:srgbClr val="4E555F"/>
                </a:solidFill>
                <a:highlight>
                  <a:schemeClr val="lt1"/>
                </a:highlight>
              </a:rPr>
              <a:t>Nemo enim ipsam voluptatem quia voluptas sit aspernatur aut odit aut fugit.</a:t>
            </a:r>
            <a:endParaRPr sz="800">
              <a:solidFill>
                <a:srgbClr val="4E555F"/>
              </a:solidFill>
              <a:highlight>
                <a:schemeClr val="lt1"/>
              </a:highlight>
            </a:endParaRPr>
          </a:p>
          <a:p>
            <a:pPr marL="457200" lvl="0" indent="-279400" algn="l" rtl="0">
              <a:spcBef>
                <a:spcPts val="400"/>
              </a:spcBef>
              <a:spcAft>
                <a:spcPts val="0"/>
              </a:spcAft>
              <a:buClr>
                <a:srgbClr val="4E555F"/>
              </a:buClr>
              <a:buSzPts val="800"/>
              <a:buChar char="●"/>
            </a:pPr>
            <a:r>
              <a:rPr lang="en" sz="800">
                <a:solidFill>
                  <a:srgbClr val="4E555F"/>
                </a:solidFill>
                <a:highlight>
                  <a:schemeClr val="lt1"/>
                </a:highlight>
              </a:rPr>
              <a:t>Nemo enim ipsam voluptatem quia voluptas sit aspernatur aut odit aut fugit, sed quia consequuntur magni dolores eos qui ratione voluptatem.</a:t>
            </a:r>
            <a:endParaRPr sz="800">
              <a:solidFill>
                <a:srgbClr val="4E555F"/>
              </a:solidFill>
            </a:endParaRPr>
          </a:p>
          <a:p>
            <a:pPr marL="457200" lvl="0" indent="-279400" algn="l" rtl="0">
              <a:spcBef>
                <a:spcPts val="400"/>
              </a:spcBef>
              <a:spcAft>
                <a:spcPts val="0"/>
              </a:spcAft>
              <a:buClr>
                <a:srgbClr val="4E555F"/>
              </a:buClr>
              <a:buSzPts val="800"/>
              <a:buChar char="●"/>
            </a:pPr>
            <a:r>
              <a:rPr lang="en" sz="800">
                <a:solidFill>
                  <a:srgbClr val="4E555F"/>
                </a:solidFill>
                <a:highlight>
                  <a:schemeClr val="lt1"/>
                </a:highlight>
              </a:rPr>
              <a:t>Nemo enim ipsam voluptatem quia voluptas sit aspernatur aut odit aut fugit, sed quia consequuntur magni dolores eos qui ratione voluptatem.</a:t>
            </a:r>
            <a:endParaRPr sz="800">
              <a:solidFill>
                <a:srgbClr val="4E555F"/>
              </a:solidFill>
            </a:endParaRPr>
          </a:p>
          <a:p>
            <a:pPr marL="0" lvl="0" indent="0" algn="l" rtl="0">
              <a:spcBef>
                <a:spcPts val="400"/>
              </a:spcBef>
              <a:spcAft>
                <a:spcPts val="0"/>
              </a:spcAft>
              <a:buNone/>
            </a:pPr>
            <a:endParaRPr/>
          </a:p>
          <a:p>
            <a:pPr marL="0" lvl="0" indent="0" algn="l" rtl="0">
              <a:spcBef>
                <a:spcPts val="400"/>
              </a:spcBef>
              <a:spcAft>
                <a:spcPts val="0"/>
              </a:spcAft>
              <a:buNone/>
            </a:pPr>
            <a:endParaRPr sz="800"/>
          </a:p>
          <a:p>
            <a:pPr marL="0" lvl="0" indent="0" algn="l" rtl="0">
              <a:spcBef>
                <a:spcPts val="400"/>
              </a:spcBef>
              <a:spcAft>
                <a:spcPts val="0"/>
              </a:spcAft>
              <a:buNone/>
            </a:pPr>
            <a:endParaRPr/>
          </a:p>
          <a:p>
            <a:pPr marL="0" lvl="0" indent="0" algn="l" rtl="0">
              <a:spcBef>
                <a:spcPts val="400"/>
              </a:spcBef>
              <a:spcAft>
                <a:spcPts val="400"/>
              </a:spcAft>
              <a:buNone/>
            </a:pPr>
            <a:endParaRPr/>
          </a:p>
        </p:txBody>
      </p:sp>
      <p:sp>
        <p:nvSpPr>
          <p:cNvPr id="298" name="Google Shape;298;p27"/>
          <p:cNvSpPr txBox="1">
            <a:spLocks noGrp="1"/>
          </p:cNvSpPr>
          <p:nvPr>
            <p:ph type="body" idx="2"/>
          </p:nvPr>
        </p:nvSpPr>
        <p:spPr>
          <a:xfrm>
            <a:off x="5715000" y="1991225"/>
            <a:ext cx="2945400" cy="2794800"/>
          </a:xfrm>
          <a:prstGeom prst="rect">
            <a:avLst/>
          </a:prstGeom>
        </p:spPr>
        <p:txBody>
          <a:bodyPr spcFirstLastPara="1" wrap="square" lIns="0" tIns="91425" rIns="0" bIns="0" anchor="t" anchorCtr="0">
            <a:noAutofit/>
          </a:bodyPr>
          <a:lstStyle/>
          <a:p>
            <a:pPr marL="0" lvl="0" indent="0" algn="l" rtl="0">
              <a:lnSpc>
                <a:spcPct val="113000"/>
              </a:lnSpc>
              <a:spcBef>
                <a:spcPts val="0"/>
              </a:spcBef>
              <a:spcAft>
                <a:spcPts val="0"/>
              </a:spcAft>
              <a:buNone/>
            </a:pPr>
            <a:r>
              <a:rPr lang="en" sz="1200">
                <a:solidFill>
                  <a:srgbClr val="000000"/>
                </a:solidFill>
              </a:rPr>
              <a:t>Additional Guideline #1</a:t>
            </a:r>
            <a:endParaRPr>
              <a:solidFill>
                <a:srgbClr val="000000"/>
              </a:solidFill>
            </a:endParaRPr>
          </a:p>
          <a:p>
            <a:pPr marL="0" lvl="0" indent="0" algn="l" rtl="0">
              <a:spcBef>
                <a:spcPts val="400"/>
              </a:spcBef>
              <a:spcAft>
                <a:spcPts val="0"/>
              </a:spcAft>
              <a:buClr>
                <a:schemeClr val="dk1"/>
              </a:buClr>
              <a:buSzPts val="1100"/>
              <a:buFont typeface="Arial"/>
              <a:buNone/>
            </a:pPr>
            <a:r>
              <a:rPr lang="en" sz="800">
                <a:solidFill>
                  <a:srgbClr val="4E555F"/>
                </a:solidFill>
              </a:rPr>
              <a:t>Lorem ipsum dolor sit amet, et affert inermis mel, vel no choro eruditi ponderum. </a:t>
            </a:r>
            <a:r>
              <a:rPr lang="en" sz="800">
                <a:solidFill>
                  <a:srgbClr val="4E555F"/>
                </a:solidFill>
                <a:highlight>
                  <a:schemeClr val="lt1"/>
                </a:highlight>
              </a:rPr>
              <a:t>Nemo enim ipsam voluptatem.</a:t>
            </a:r>
            <a:endParaRPr sz="800">
              <a:solidFill>
                <a:srgbClr val="4E555F"/>
              </a:solidFill>
            </a:endParaRPr>
          </a:p>
          <a:p>
            <a:pPr marL="0" lvl="0" indent="0" algn="l" rtl="0">
              <a:lnSpc>
                <a:spcPct val="112000"/>
              </a:lnSpc>
              <a:spcBef>
                <a:spcPts val="400"/>
              </a:spcBef>
              <a:spcAft>
                <a:spcPts val="0"/>
              </a:spcAft>
              <a:buNone/>
            </a:pPr>
            <a:endParaRPr sz="800">
              <a:solidFill>
                <a:srgbClr val="4E555F"/>
              </a:solidFill>
            </a:endParaRPr>
          </a:p>
          <a:p>
            <a:pPr marL="0" lvl="0" indent="0" algn="l" rtl="0">
              <a:lnSpc>
                <a:spcPct val="113000"/>
              </a:lnSpc>
              <a:spcBef>
                <a:spcPts val="400"/>
              </a:spcBef>
              <a:spcAft>
                <a:spcPts val="0"/>
              </a:spcAft>
              <a:buClr>
                <a:schemeClr val="dk1"/>
              </a:buClr>
              <a:buSzPts val="1100"/>
              <a:buFont typeface="Arial"/>
              <a:buNone/>
            </a:pPr>
            <a:r>
              <a:rPr lang="en" sz="1200">
                <a:solidFill>
                  <a:schemeClr val="dk1"/>
                </a:solidFill>
              </a:rPr>
              <a:t>Additional Guideline #2</a:t>
            </a:r>
            <a:endParaRPr>
              <a:solidFill>
                <a:schemeClr val="dk1"/>
              </a:solidFill>
            </a:endParaRPr>
          </a:p>
          <a:p>
            <a:pPr marL="0" lvl="0" indent="0" algn="l" rtl="0">
              <a:spcBef>
                <a:spcPts val="400"/>
              </a:spcBef>
              <a:spcAft>
                <a:spcPts val="0"/>
              </a:spcAft>
              <a:buNone/>
            </a:pPr>
            <a:r>
              <a:rPr lang="en" sz="800">
                <a:solidFill>
                  <a:srgbClr val="4E555F"/>
                </a:solidFill>
              </a:rPr>
              <a:t>Lorem ipsum dolor sit amet, et affert inermis mel, vel no choro eruditi ponderum. </a:t>
            </a:r>
            <a:r>
              <a:rPr lang="en" sz="800">
                <a:solidFill>
                  <a:srgbClr val="4E555F"/>
                </a:solidFill>
                <a:highlight>
                  <a:schemeClr val="lt1"/>
                </a:highlight>
              </a:rPr>
              <a:t>Nemo enim ipsam voluptatem quia voluptas sit aspernatur aut odit aut fugit.</a:t>
            </a:r>
            <a:endParaRPr sz="800">
              <a:solidFill>
                <a:srgbClr val="4E555F"/>
              </a:solidFill>
              <a:highlight>
                <a:schemeClr val="lt1"/>
              </a:highlight>
            </a:endParaRPr>
          </a:p>
          <a:p>
            <a:pPr marL="0" lvl="0" indent="0" algn="l" rtl="0">
              <a:spcBef>
                <a:spcPts val="400"/>
              </a:spcBef>
              <a:spcAft>
                <a:spcPts val="0"/>
              </a:spcAft>
              <a:buNone/>
            </a:pPr>
            <a:endParaRPr sz="800">
              <a:solidFill>
                <a:srgbClr val="4E555F"/>
              </a:solidFill>
              <a:highlight>
                <a:schemeClr val="lt1"/>
              </a:highlight>
            </a:endParaRPr>
          </a:p>
          <a:p>
            <a:pPr marL="0" lvl="0" indent="0" algn="l" rtl="0">
              <a:spcBef>
                <a:spcPts val="400"/>
              </a:spcBef>
              <a:spcAft>
                <a:spcPts val="0"/>
              </a:spcAft>
              <a:buNone/>
            </a:pPr>
            <a:r>
              <a:rPr lang="en" sz="1200">
                <a:solidFill>
                  <a:schemeClr val="dk1"/>
                </a:solidFill>
              </a:rPr>
              <a:t>Additional Guideline #3</a:t>
            </a:r>
            <a:endParaRPr>
              <a:solidFill>
                <a:schemeClr val="dk1"/>
              </a:solidFill>
            </a:endParaRPr>
          </a:p>
          <a:p>
            <a:pPr marL="0" lvl="0" indent="0" algn="l" rtl="0">
              <a:spcBef>
                <a:spcPts val="400"/>
              </a:spcBef>
              <a:spcAft>
                <a:spcPts val="0"/>
              </a:spcAft>
              <a:buClr>
                <a:schemeClr val="dk1"/>
              </a:buClr>
              <a:buSzPts val="1100"/>
              <a:buFont typeface="Arial"/>
              <a:buNone/>
            </a:pPr>
            <a:r>
              <a:rPr lang="en" sz="800">
                <a:solidFill>
                  <a:srgbClr val="4E555F"/>
                </a:solidFill>
              </a:rPr>
              <a:t>Lorem ipsum dolor sit amet, et affert inermis mel, vel no choro eruditi ponderum. </a:t>
            </a:r>
            <a:r>
              <a:rPr lang="en" sz="800">
                <a:solidFill>
                  <a:srgbClr val="4E555F"/>
                </a:solidFill>
                <a:highlight>
                  <a:schemeClr val="lt1"/>
                </a:highlight>
              </a:rPr>
              <a:t>Nemo enim ipsam voluptatem quia voluptas sit aspernatur aut odit aut fugit.</a:t>
            </a:r>
            <a:endParaRPr sz="800">
              <a:solidFill>
                <a:srgbClr val="4E555F"/>
              </a:solidFill>
              <a:highlight>
                <a:schemeClr val="lt1"/>
              </a:highlight>
            </a:endParaRPr>
          </a:p>
          <a:p>
            <a:pPr marL="0" lvl="0" indent="0" algn="l" rtl="0">
              <a:lnSpc>
                <a:spcPct val="114000"/>
              </a:lnSpc>
              <a:spcBef>
                <a:spcPts val="400"/>
              </a:spcBef>
              <a:spcAft>
                <a:spcPts val="0"/>
              </a:spcAft>
              <a:buNone/>
            </a:pPr>
            <a:endParaRPr sz="800">
              <a:solidFill>
                <a:srgbClr val="4E555F"/>
              </a:solidFill>
            </a:endParaRPr>
          </a:p>
          <a:p>
            <a:pPr marL="0" lvl="0" indent="0" algn="l" rtl="0">
              <a:lnSpc>
                <a:spcPct val="114000"/>
              </a:lnSpc>
              <a:spcBef>
                <a:spcPts val="400"/>
              </a:spcBef>
              <a:spcAft>
                <a:spcPts val="0"/>
              </a:spcAft>
              <a:buNone/>
            </a:pPr>
            <a:endParaRPr sz="800">
              <a:solidFill>
                <a:srgbClr val="4E555F"/>
              </a:solidFill>
            </a:endParaRPr>
          </a:p>
          <a:p>
            <a:pPr marL="0" lvl="0" indent="0" algn="l" rtl="0">
              <a:lnSpc>
                <a:spcPct val="114000"/>
              </a:lnSpc>
              <a:spcBef>
                <a:spcPts val="400"/>
              </a:spcBef>
              <a:spcAft>
                <a:spcPts val="0"/>
              </a:spcAft>
              <a:buNone/>
            </a:pPr>
            <a:endParaRPr sz="800">
              <a:solidFill>
                <a:srgbClr val="4E555F"/>
              </a:solidFill>
            </a:endParaRPr>
          </a:p>
          <a:p>
            <a:pPr marL="0" lvl="0" indent="0" algn="l" rtl="0">
              <a:lnSpc>
                <a:spcPct val="114000"/>
              </a:lnSpc>
              <a:spcBef>
                <a:spcPts val="400"/>
              </a:spcBef>
              <a:spcAft>
                <a:spcPts val="0"/>
              </a:spcAft>
              <a:buNone/>
            </a:pPr>
            <a:endParaRPr sz="800">
              <a:solidFill>
                <a:srgbClr val="4E555F"/>
              </a:solidFill>
            </a:endParaRPr>
          </a:p>
          <a:p>
            <a:pPr marL="0" lvl="0" indent="0" algn="l" rtl="0">
              <a:lnSpc>
                <a:spcPct val="113000"/>
              </a:lnSpc>
              <a:spcBef>
                <a:spcPts val="600"/>
              </a:spcBef>
              <a:spcAft>
                <a:spcPts val="0"/>
              </a:spcAft>
              <a:buNone/>
            </a:pPr>
            <a:endParaRPr sz="800">
              <a:solidFill>
                <a:srgbClr val="4E555F"/>
              </a:solidFill>
            </a:endParaRPr>
          </a:p>
          <a:p>
            <a:pPr marL="0" lvl="0" indent="0" algn="l" rtl="0">
              <a:lnSpc>
                <a:spcPct val="113000"/>
              </a:lnSpc>
              <a:spcBef>
                <a:spcPts val="600"/>
              </a:spcBef>
              <a:spcAft>
                <a:spcPts val="0"/>
              </a:spcAft>
              <a:buClr>
                <a:schemeClr val="dk1"/>
              </a:buClr>
              <a:buSzPts val="1100"/>
              <a:buFont typeface="Arial"/>
              <a:buNone/>
            </a:pPr>
            <a:endParaRPr sz="1200">
              <a:solidFill>
                <a:srgbClr val="4E555F"/>
              </a:solidFill>
            </a:endParaRPr>
          </a:p>
          <a:p>
            <a:pPr marL="0" lvl="0" indent="0" algn="l" rtl="0">
              <a:spcBef>
                <a:spcPts val="0"/>
              </a:spcBef>
              <a:spcAft>
                <a:spcPts val="0"/>
              </a:spcAft>
              <a:buNone/>
            </a:pPr>
            <a:endParaRPr/>
          </a:p>
          <a:p>
            <a:pPr marL="0" lvl="0" indent="0" algn="l" rtl="0">
              <a:spcBef>
                <a:spcPts val="400"/>
              </a:spcBef>
              <a:spcAft>
                <a:spcPts val="0"/>
              </a:spcAft>
              <a:buNone/>
            </a:pPr>
            <a:endParaRPr sz="800"/>
          </a:p>
          <a:p>
            <a:pPr marL="0" lvl="0" indent="0" algn="l" rtl="0">
              <a:spcBef>
                <a:spcPts val="400"/>
              </a:spcBef>
              <a:spcAft>
                <a:spcPts val="0"/>
              </a:spcAft>
              <a:buNone/>
            </a:pPr>
            <a:endParaRPr/>
          </a:p>
          <a:p>
            <a:pPr marL="0" lvl="0" indent="0" algn="l" rtl="0">
              <a:spcBef>
                <a:spcPts val="400"/>
              </a:spcBef>
              <a:spcAft>
                <a:spcPts val="400"/>
              </a:spcAft>
              <a:buNone/>
            </a:pPr>
            <a:endParaRPr/>
          </a:p>
        </p:txBody>
      </p:sp>
      <p:sp>
        <p:nvSpPr>
          <p:cNvPr id="299" name="Google Shape;299;p27"/>
          <p:cNvSpPr/>
          <p:nvPr/>
        </p:nvSpPr>
        <p:spPr>
          <a:xfrm>
            <a:off x="-54350" y="3570608"/>
            <a:ext cx="2126700" cy="295200"/>
          </a:xfrm>
          <a:prstGeom prst="rect">
            <a:avLst/>
          </a:prstGeom>
          <a:solidFill>
            <a:srgbClr val="E3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7"/>
          <p:cNvSpPr txBox="1">
            <a:spLocks noGrp="1"/>
          </p:cNvSpPr>
          <p:nvPr>
            <p:ph type="body" idx="1"/>
          </p:nvPr>
        </p:nvSpPr>
        <p:spPr>
          <a:xfrm>
            <a:off x="307675" y="737650"/>
            <a:ext cx="1425000" cy="3954300"/>
          </a:xfrm>
          <a:prstGeom prst="rect">
            <a:avLst/>
          </a:prstGeom>
        </p:spPr>
        <p:txBody>
          <a:bodyPr spcFirstLastPara="1" wrap="square" lIns="0" tIns="91425" rIns="0" bIns="0" anchor="t" anchorCtr="0">
            <a:noAutofit/>
          </a:bodyPr>
          <a:lstStyle/>
          <a:p>
            <a:pPr marL="0" lvl="0" indent="0" algn="l" rtl="0">
              <a:spcBef>
                <a:spcPts val="0"/>
              </a:spcBef>
              <a:spcAft>
                <a:spcPts val="0"/>
              </a:spcAft>
              <a:buNone/>
            </a:pPr>
            <a:r>
              <a:rPr lang="en" sz="800" dirty="0">
                <a:solidFill>
                  <a:schemeClr val="tx1">
                    <a:lumMod val="75000"/>
                    <a:lumOff val="25000"/>
                  </a:schemeClr>
                </a:solidFill>
                <a:uFill>
                  <a:noFill/>
                </a:uFill>
                <a:hlinkClick r:id="rId4" action="ppaction://hlinksldjump">
                  <a:extLst>
                    <a:ext uri="{A12FA001-AC4F-418D-AE19-62706E023703}">
                      <ahyp:hlinkClr xmlns:ahyp="http://schemas.microsoft.com/office/drawing/2018/hyperlinkcolor" val="tx"/>
                    </a:ext>
                  </a:extLst>
                </a:hlinkClick>
              </a:rPr>
              <a:t>Introduction</a:t>
            </a:r>
            <a:endParaRPr sz="800" dirty="0">
              <a:solidFill>
                <a:schemeClr val="tx1">
                  <a:lumMod val="75000"/>
                  <a:lumOff val="25000"/>
                </a:schemeClr>
              </a:solidFill>
            </a:endParaRPr>
          </a:p>
          <a:p>
            <a:pPr marL="0" lvl="0" indent="0" algn="l" rtl="0">
              <a:spcBef>
                <a:spcPts val="1500"/>
              </a:spcBef>
              <a:spcAft>
                <a:spcPts val="0"/>
              </a:spcAft>
              <a:buClr>
                <a:schemeClr val="dk1"/>
              </a:buClr>
              <a:buSzPts val="1100"/>
              <a:buFont typeface="Arial"/>
              <a:buNone/>
            </a:pPr>
            <a:r>
              <a:rPr lang="en" sz="800" dirty="0">
                <a:solidFill>
                  <a:schemeClr val="tx1">
                    <a:lumMod val="75000"/>
                    <a:lumOff val="25000"/>
                  </a:schemeClr>
                </a:solidFill>
                <a:uFill>
                  <a:noFill/>
                </a:uFill>
                <a:hlinkClick r:id="rId5" action="ppaction://hlinksldjump">
                  <a:extLst>
                    <a:ext uri="{A12FA001-AC4F-418D-AE19-62706E023703}">
                      <ahyp:hlinkClr xmlns:ahyp="http://schemas.microsoft.com/office/drawing/2018/hyperlinkcolor" val="tx"/>
                    </a:ext>
                  </a:extLst>
                </a:hlinkClick>
              </a:rPr>
              <a:t>Mission and Vision</a:t>
            </a:r>
            <a:endParaRPr sz="800" dirty="0">
              <a:solidFill>
                <a:schemeClr val="tx1">
                  <a:lumMod val="75000"/>
                  <a:lumOff val="25000"/>
                </a:schemeClr>
              </a:solidFill>
            </a:endParaRPr>
          </a:p>
          <a:p>
            <a:pPr marL="0" lvl="0" indent="0" algn="l" rtl="0">
              <a:spcBef>
                <a:spcPts val="1500"/>
              </a:spcBef>
              <a:spcAft>
                <a:spcPts val="0"/>
              </a:spcAft>
              <a:buNone/>
            </a:pPr>
            <a:r>
              <a:rPr lang="en" sz="800" dirty="0">
                <a:solidFill>
                  <a:schemeClr val="tx1">
                    <a:lumMod val="75000"/>
                    <a:lumOff val="25000"/>
                  </a:schemeClr>
                </a:solidFill>
                <a:uFill>
                  <a:noFill/>
                </a:uFill>
                <a:hlinkClick r:id="rId6" action="ppaction://hlinksldjump">
                  <a:extLst>
                    <a:ext uri="{A12FA001-AC4F-418D-AE19-62706E023703}">
                      <ahyp:hlinkClr xmlns:ahyp="http://schemas.microsoft.com/office/drawing/2018/hyperlinkcolor" val="tx"/>
                    </a:ext>
                  </a:extLst>
                </a:hlinkClick>
              </a:rPr>
              <a:t>Core Values</a:t>
            </a:r>
            <a:endParaRPr sz="800" dirty="0">
              <a:solidFill>
                <a:schemeClr val="tx1">
                  <a:lumMod val="75000"/>
                  <a:lumOff val="25000"/>
                </a:schemeClr>
              </a:solidFill>
            </a:endParaRPr>
          </a:p>
          <a:p>
            <a:pPr marL="0" lvl="0" indent="0" algn="l" rtl="0">
              <a:spcBef>
                <a:spcPts val="1500"/>
              </a:spcBef>
              <a:spcAft>
                <a:spcPts val="0"/>
              </a:spcAft>
              <a:buNone/>
            </a:pPr>
            <a:r>
              <a:rPr lang="en" sz="800" dirty="0">
                <a:solidFill>
                  <a:schemeClr val="tx1">
                    <a:lumMod val="75000"/>
                    <a:lumOff val="25000"/>
                  </a:schemeClr>
                </a:solidFill>
                <a:uFill>
                  <a:noFill/>
                </a:uFill>
                <a:hlinkClick r:id="rId7" action="ppaction://hlinksldjump">
                  <a:extLst>
                    <a:ext uri="{A12FA001-AC4F-418D-AE19-62706E023703}">
                      <ahyp:hlinkClr xmlns:ahyp="http://schemas.microsoft.com/office/drawing/2018/hyperlinkcolor" val="tx"/>
                    </a:ext>
                  </a:extLst>
                </a:hlinkClick>
              </a:rPr>
              <a:t>Voice and Tone</a:t>
            </a:r>
            <a:endParaRPr sz="800" dirty="0">
              <a:solidFill>
                <a:schemeClr val="tx1">
                  <a:lumMod val="75000"/>
                  <a:lumOff val="25000"/>
                </a:schemeClr>
              </a:solidFill>
            </a:endParaRPr>
          </a:p>
          <a:p>
            <a:pPr marL="0" lvl="0" indent="0" algn="l" rtl="0">
              <a:spcBef>
                <a:spcPts val="1500"/>
              </a:spcBef>
              <a:spcAft>
                <a:spcPts val="0"/>
              </a:spcAft>
              <a:buNone/>
            </a:pPr>
            <a:r>
              <a:rPr lang="en" sz="800" dirty="0">
                <a:solidFill>
                  <a:schemeClr val="tx1">
                    <a:lumMod val="75000"/>
                    <a:lumOff val="25000"/>
                  </a:schemeClr>
                </a:solidFill>
                <a:uFill>
                  <a:noFill/>
                </a:uFill>
                <a:hlinkClick r:id="rId8" action="ppaction://hlinksldjump">
                  <a:extLst>
                    <a:ext uri="{A12FA001-AC4F-418D-AE19-62706E023703}">
                      <ahyp:hlinkClr xmlns:ahyp="http://schemas.microsoft.com/office/drawing/2018/hyperlinkcolor" val="tx"/>
                    </a:ext>
                  </a:extLst>
                </a:hlinkClick>
              </a:rPr>
              <a:t>Style and Usage</a:t>
            </a:r>
            <a:endParaRPr sz="800" dirty="0">
              <a:solidFill>
                <a:schemeClr val="tx1">
                  <a:lumMod val="75000"/>
                  <a:lumOff val="25000"/>
                </a:schemeClr>
              </a:solidFill>
            </a:endParaRPr>
          </a:p>
          <a:p>
            <a:pPr marL="0" lvl="0" indent="0" algn="l" rtl="0">
              <a:spcBef>
                <a:spcPts val="1500"/>
              </a:spcBef>
              <a:spcAft>
                <a:spcPts val="0"/>
              </a:spcAft>
              <a:buNone/>
            </a:pPr>
            <a:r>
              <a:rPr lang="en" sz="800" dirty="0">
                <a:solidFill>
                  <a:schemeClr val="tx1">
                    <a:lumMod val="75000"/>
                    <a:lumOff val="25000"/>
                  </a:schemeClr>
                </a:solidFill>
                <a:uFill>
                  <a:noFill/>
                </a:uFill>
                <a:hlinkClick r:id="rId9" action="ppaction://hlinksldjump">
                  <a:extLst>
                    <a:ext uri="{A12FA001-AC4F-418D-AE19-62706E023703}">
                      <ahyp:hlinkClr xmlns:ahyp="http://schemas.microsoft.com/office/drawing/2018/hyperlinkcolor" val="tx"/>
                    </a:ext>
                  </a:extLst>
                </a:hlinkClick>
              </a:rPr>
              <a:t>Punctuation</a:t>
            </a:r>
            <a:endParaRPr sz="800" dirty="0">
              <a:solidFill>
                <a:schemeClr val="tx1">
                  <a:lumMod val="75000"/>
                  <a:lumOff val="25000"/>
                </a:schemeClr>
              </a:solidFill>
            </a:endParaRPr>
          </a:p>
          <a:p>
            <a:pPr marL="0" lvl="0" indent="0" algn="l" rtl="0">
              <a:spcBef>
                <a:spcPts val="1500"/>
              </a:spcBef>
              <a:spcAft>
                <a:spcPts val="0"/>
              </a:spcAft>
              <a:buNone/>
            </a:pPr>
            <a:r>
              <a:rPr lang="en" sz="800" dirty="0">
                <a:solidFill>
                  <a:schemeClr val="tx1">
                    <a:lumMod val="75000"/>
                    <a:lumOff val="25000"/>
                  </a:schemeClr>
                </a:solidFill>
                <a:uFill>
                  <a:noFill/>
                </a:uFill>
                <a:hlinkClick r:id="rId10" action="ppaction://hlinksldjump">
                  <a:extLst>
                    <a:ext uri="{A12FA001-AC4F-418D-AE19-62706E023703}">
                      <ahyp:hlinkClr xmlns:ahyp="http://schemas.microsoft.com/office/drawing/2018/hyperlinkcolor" val="tx"/>
                    </a:ext>
                  </a:extLst>
                </a:hlinkClick>
              </a:rPr>
              <a:t>Linking</a:t>
            </a:r>
            <a:endParaRPr sz="800" dirty="0">
              <a:solidFill>
                <a:schemeClr val="tx1">
                  <a:lumMod val="75000"/>
                  <a:lumOff val="25000"/>
                </a:schemeClr>
              </a:solidFill>
            </a:endParaRPr>
          </a:p>
          <a:p>
            <a:pPr marL="0" lvl="0" indent="0" algn="l" rtl="0">
              <a:spcBef>
                <a:spcPts val="1500"/>
              </a:spcBef>
              <a:spcAft>
                <a:spcPts val="0"/>
              </a:spcAft>
              <a:buNone/>
            </a:pPr>
            <a:r>
              <a:rPr lang="en" sz="800" dirty="0">
                <a:solidFill>
                  <a:schemeClr val="tx1">
                    <a:lumMod val="75000"/>
                    <a:lumOff val="25000"/>
                  </a:schemeClr>
                </a:solidFill>
                <a:uFill>
                  <a:noFill/>
                </a:uFill>
                <a:hlinkClick r:id="rId11" action="ppaction://hlinksldjump">
                  <a:extLst>
                    <a:ext uri="{A12FA001-AC4F-418D-AE19-62706E023703}">
                      <ahyp:hlinkClr xmlns:ahyp="http://schemas.microsoft.com/office/drawing/2018/hyperlinkcolor" val="tx"/>
                    </a:ext>
                  </a:extLst>
                </a:hlinkClick>
              </a:rPr>
              <a:t>Sources</a:t>
            </a:r>
            <a:endParaRPr sz="800" dirty="0">
              <a:solidFill>
                <a:schemeClr val="tx1">
                  <a:lumMod val="75000"/>
                  <a:lumOff val="25000"/>
                </a:schemeClr>
              </a:solidFill>
            </a:endParaRPr>
          </a:p>
          <a:p>
            <a:pPr marL="0" lvl="0" indent="0" algn="l" rtl="0">
              <a:spcBef>
                <a:spcPts val="1500"/>
              </a:spcBef>
              <a:spcAft>
                <a:spcPts val="0"/>
              </a:spcAft>
              <a:buNone/>
            </a:pPr>
            <a:r>
              <a:rPr lang="en" sz="800" dirty="0">
                <a:solidFill>
                  <a:schemeClr val="tx1">
                    <a:lumMod val="75000"/>
                    <a:lumOff val="25000"/>
                  </a:schemeClr>
                </a:solidFill>
                <a:uFill>
                  <a:noFill/>
                </a:uFill>
                <a:hlinkClick r:id="rId12" action="ppaction://hlinksldjump">
                  <a:extLst>
                    <a:ext uri="{A12FA001-AC4F-418D-AE19-62706E023703}">
                      <ahyp:hlinkClr xmlns:ahyp="http://schemas.microsoft.com/office/drawing/2018/hyperlinkcolor" val="tx"/>
                    </a:ext>
                  </a:extLst>
                </a:hlinkClick>
              </a:rPr>
              <a:t>Interviews</a:t>
            </a:r>
            <a:endParaRPr sz="800" dirty="0">
              <a:solidFill>
                <a:schemeClr val="tx1">
                  <a:lumMod val="75000"/>
                  <a:lumOff val="25000"/>
                </a:schemeClr>
              </a:solidFill>
            </a:endParaRPr>
          </a:p>
          <a:p>
            <a:pPr marL="0" lvl="0" indent="0" algn="l" rtl="0">
              <a:spcBef>
                <a:spcPts val="1500"/>
              </a:spcBef>
              <a:spcAft>
                <a:spcPts val="0"/>
              </a:spcAft>
              <a:buNone/>
            </a:pPr>
            <a:r>
              <a:rPr lang="en" sz="800" b="1" dirty="0">
                <a:solidFill>
                  <a:schemeClr val="tx1">
                    <a:lumMod val="75000"/>
                    <a:lumOff val="25000"/>
                  </a:schemeClr>
                </a:solidFill>
                <a:uFill>
                  <a:noFill/>
                </a:uFill>
                <a:hlinkClick r:id="rId13" action="ppaction://hlinksldjump">
                  <a:extLst>
                    <a:ext uri="{A12FA001-AC4F-418D-AE19-62706E023703}">
                      <ahyp:hlinkClr xmlns:ahyp="http://schemas.microsoft.com/office/drawing/2018/hyperlinkcolor" val="tx"/>
                    </a:ext>
                  </a:extLst>
                </a:hlinkClick>
              </a:rPr>
              <a:t>Accessibility</a:t>
            </a:r>
            <a:endParaRPr sz="800" b="1" dirty="0">
              <a:solidFill>
                <a:schemeClr val="tx1">
                  <a:lumMod val="75000"/>
                  <a:lumOff val="25000"/>
                </a:schemeClr>
              </a:solidFill>
            </a:endParaRPr>
          </a:p>
          <a:p>
            <a:pPr marL="0" lvl="0" indent="0" algn="l" rtl="0">
              <a:spcBef>
                <a:spcPts val="1500"/>
              </a:spcBef>
              <a:spcAft>
                <a:spcPts val="0"/>
              </a:spcAft>
              <a:buNone/>
            </a:pPr>
            <a:r>
              <a:rPr lang="en" sz="800" dirty="0">
                <a:solidFill>
                  <a:schemeClr val="tx1">
                    <a:lumMod val="75000"/>
                    <a:lumOff val="25000"/>
                  </a:schemeClr>
                </a:solidFill>
                <a:uFill>
                  <a:noFill/>
                </a:uFill>
                <a:hlinkClick r:id="rId14" action="ppaction://hlinksldjump">
                  <a:extLst>
                    <a:ext uri="{A12FA001-AC4F-418D-AE19-62706E023703}">
                      <ahyp:hlinkClr xmlns:ahyp="http://schemas.microsoft.com/office/drawing/2018/hyperlinkcolor" val="tx"/>
                    </a:ext>
                  </a:extLst>
                </a:hlinkClick>
              </a:rPr>
              <a:t>Branding</a:t>
            </a:r>
            <a:endParaRPr sz="800" dirty="0">
              <a:solidFill>
                <a:schemeClr val="tx1">
                  <a:lumMod val="75000"/>
                  <a:lumOff val="25000"/>
                </a:schemeClr>
              </a:solidFill>
            </a:endParaRPr>
          </a:p>
          <a:p>
            <a:pPr marL="0" lvl="0" indent="0" algn="l" rtl="0">
              <a:spcBef>
                <a:spcPts val="1500"/>
              </a:spcBef>
              <a:spcAft>
                <a:spcPts val="1500"/>
              </a:spcAft>
              <a:buClr>
                <a:schemeClr val="dk1"/>
              </a:buClr>
              <a:buSzPts val="1100"/>
              <a:buFont typeface="Arial"/>
              <a:buNone/>
            </a:pPr>
            <a:r>
              <a:rPr lang="en" sz="800" dirty="0">
                <a:solidFill>
                  <a:schemeClr val="tx1">
                    <a:lumMod val="75000"/>
                    <a:lumOff val="25000"/>
                  </a:schemeClr>
                </a:solidFill>
                <a:uFill>
                  <a:noFill/>
                </a:uFill>
                <a:hlinkClick r:id="rId15" action="ppaction://hlinksldjump">
                  <a:extLst>
                    <a:ext uri="{A12FA001-AC4F-418D-AE19-62706E023703}">
                      <ahyp:hlinkClr xmlns:ahyp="http://schemas.microsoft.com/office/drawing/2018/hyperlinkcolor" val="tx"/>
                    </a:ext>
                  </a:extLst>
                </a:hlinkClick>
              </a:rPr>
              <a:t>Boilerplate</a:t>
            </a:r>
            <a:endParaRPr b="1" dirty="0">
              <a:solidFill>
                <a:schemeClr val="tx1">
                  <a:lumMod val="75000"/>
                  <a:lumOff val="2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8"/>
          <p:cNvSpPr txBox="1">
            <a:spLocks noGrp="1"/>
          </p:cNvSpPr>
          <p:nvPr>
            <p:ph type="title"/>
          </p:nvPr>
        </p:nvSpPr>
        <p:spPr>
          <a:xfrm>
            <a:off x="2520325" y="810200"/>
            <a:ext cx="6200700" cy="393600"/>
          </a:xfrm>
          <a:prstGeom prst="rect">
            <a:avLst/>
          </a:prstGeom>
        </p:spPr>
        <p:txBody>
          <a:bodyPr spcFirstLastPara="1" wrap="square" lIns="0" tIns="68575" rIns="68575" bIns="68575" anchor="ctr" anchorCtr="0">
            <a:noAutofit/>
          </a:bodyPr>
          <a:lstStyle/>
          <a:p>
            <a:pPr marL="0" lvl="0" indent="0" algn="l" rtl="0">
              <a:spcBef>
                <a:spcPts val="0"/>
              </a:spcBef>
              <a:spcAft>
                <a:spcPts val="0"/>
              </a:spcAft>
              <a:buNone/>
            </a:pPr>
            <a:r>
              <a:rPr lang="en"/>
              <a:t>Branding</a:t>
            </a:r>
            <a:endParaRPr/>
          </a:p>
        </p:txBody>
      </p:sp>
      <p:sp>
        <p:nvSpPr>
          <p:cNvPr id="306" name="Google Shape;306;p28"/>
          <p:cNvSpPr/>
          <p:nvPr/>
        </p:nvSpPr>
        <p:spPr>
          <a:xfrm>
            <a:off x="-54350" y="1029388"/>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8"/>
          <p:cNvSpPr/>
          <p:nvPr/>
        </p:nvSpPr>
        <p:spPr>
          <a:xfrm>
            <a:off x="-54350" y="734175"/>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8"/>
          <p:cNvSpPr/>
          <p:nvPr/>
        </p:nvSpPr>
        <p:spPr>
          <a:xfrm>
            <a:off x="-54350" y="1324602"/>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8"/>
          <p:cNvSpPr/>
          <p:nvPr/>
        </p:nvSpPr>
        <p:spPr>
          <a:xfrm>
            <a:off x="-54350" y="1619815"/>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10" name="Google Shape;310;p28"/>
          <p:cNvSpPr/>
          <p:nvPr/>
        </p:nvSpPr>
        <p:spPr>
          <a:xfrm>
            <a:off x="-54350" y="1915028"/>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8"/>
          <p:cNvSpPr/>
          <p:nvPr/>
        </p:nvSpPr>
        <p:spPr>
          <a:xfrm>
            <a:off x="-54350" y="2505455"/>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8"/>
          <p:cNvSpPr/>
          <p:nvPr/>
        </p:nvSpPr>
        <p:spPr>
          <a:xfrm>
            <a:off x="-54350" y="2800668"/>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8"/>
          <p:cNvSpPr/>
          <p:nvPr/>
        </p:nvSpPr>
        <p:spPr>
          <a:xfrm>
            <a:off x="-54350" y="3095882"/>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8"/>
          <p:cNvSpPr/>
          <p:nvPr/>
        </p:nvSpPr>
        <p:spPr>
          <a:xfrm>
            <a:off x="-54350" y="3391095"/>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8"/>
          <p:cNvSpPr/>
          <p:nvPr/>
        </p:nvSpPr>
        <p:spPr>
          <a:xfrm>
            <a:off x="-54350" y="3686308"/>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8"/>
          <p:cNvSpPr/>
          <p:nvPr/>
        </p:nvSpPr>
        <p:spPr>
          <a:xfrm>
            <a:off x="-54350" y="3981522"/>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8"/>
          <p:cNvSpPr/>
          <p:nvPr/>
        </p:nvSpPr>
        <p:spPr>
          <a:xfrm>
            <a:off x="-54350" y="4276735"/>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8"/>
          <p:cNvSpPr txBox="1">
            <a:spLocks noGrp="1"/>
          </p:cNvSpPr>
          <p:nvPr>
            <p:ph type="body" idx="2"/>
          </p:nvPr>
        </p:nvSpPr>
        <p:spPr>
          <a:xfrm>
            <a:off x="2514600" y="1258225"/>
            <a:ext cx="6200700" cy="543300"/>
          </a:xfrm>
          <a:prstGeom prst="rect">
            <a:avLst/>
          </a:prstGeom>
        </p:spPr>
        <p:txBody>
          <a:bodyPr spcFirstLastPara="1" wrap="square" lIns="0" tIns="91425" rIns="0" bIns="0" anchor="t" anchorCtr="0">
            <a:noAutofit/>
          </a:bodyPr>
          <a:lstStyle/>
          <a:p>
            <a:pPr marL="0" lvl="0" indent="0" algn="l" rtl="0">
              <a:lnSpc>
                <a:spcPct val="113000"/>
              </a:lnSpc>
              <a:spcBef>
                <a:spcPts val="0"/>
              </a:spcBef>
              <a:spcAft>
                <a:spcPts val="0"/>
              </a:spcAft>
              <a:buNone/>
            </a:pPr>
            <a:r>
              <a:rPr lang="en" sz="800">
                <a:solidFill>
                  <a:srgbClr val="4E555F"/>
                </a:solidFill>
              </a:rPr>
              <a:t>Although you should have a separate Brand Style Guide that goes in-depth, highlighting the basic usage guidelines for your brand name and legal company name is a good place to start. You can also list variations or contextual uses of your brand name that are either approved or not. In the ClearVoice Editorial Style Guide, we addressed the most common issues we encounter. Consider someone writing a press release or article about your brand. How would you prefer they mention your brand?</a:t>
            </a:r>
            <a:endParaRPr sz="800">
              <a:solidFill>
                <a:srgbClr val="4E555F"/>
              </a:solidFill>
            </a:endParaRPr>
          </a:p>
          <a:p>
            <a:pPr marL="0" lvl="0" indent="0" algn="l" rtl="0">
              <a:lnSpc>
                <a:spcPct val="113000"/>
              </a:lnSpc>
              <a:spcBef>
                <a:spcPts val="400"/>
              </a:spcBef>
              <a:spcAft>
                <a:spcPts val="400"/>
              </a:spcAft>
              <a:buNone/>
            </a:pPr>
            <a:endParaRPr sz="800">
              <a:solidFill>
                <a:srgbClr val="4E555F"/>
              </a:solidFill>
            </a:endParaRPr>
          </a:p>
        </p:txBody>
      </p:sp>
      <p:sp>
        <p:nvSpPr>
          <p:cNvPr id="319" name="Google Shape;319;p28"/>
          <p:cNvSpPr/>
          <p:nvPr/>
        </p:nvSpPr>
        <p:spPr>
          <a:xfrm>
            <a:off x="-54350" y="3884515"/>
            <a:ext cx="2126700" cy="295200"/>
          </a:xfrm>
          <a:prstGeom prst="rect">
            <a:avLst/>
          </a:prstGeom>
          <a:solidFill>
            <a:srgbClr val="E3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8"/>
          <p:cNvSpPr txBox="1">
            <a:spLocks noGrp="1"/>
          </p:cNvSpPr>
          <p:nvPr>
            <p:ph type="body" idx="1"/>
          </p:nvPr>
        </p:nvSpPr>
        <p:spPr>
          <a:xfrm>
            <a:off x="307675" y="737650"/>
            <a:ext cx="1425000" cy="3954300"/>
          </a:xfrm>
          <a:prstGeom prst="rect">
            <a:avLst/>
          </a:prstGeom>
        </p:spPr>
        <p:txBody>
          <a:bodyPr spcFirstLastPara="1" wrap="square" lIns="0" tIns="91425" rIns="0" bIns="0" anchor="t" anchorCtr="0">
            <a:noAutofit/>
          </a:bodyPr>
          <a:lstStyle/>
          <a:p>
            <a:pPr marL="0" lvl="0" indent="0" algn="l" rtl="0">
              <a:spcBef>
                <a:spcPts val="0"/>
              </a:spcBef>
              <a:spcAft>
                <a:spcPts val="0"/>
              </a:spcAft>
              <a:buNone/>
            </a:pPr>
            <a:r>
              <a:rPr lang="en" sz="800" dirty="0">
                <a:solidFill>
                  <a:schemeClr val="tx1">
                    <a:lumMod val="75000"/>
                    <a:lumOff val="25000"/>
                  </a:schemeClr>
                </a:solidFill>
                <a:uFill>
                  <a:noFill/>
                </a:uFill>
                <a:hlinkClick r:id="rId3" action="ppaction://hlinksldjump">
                  <a:extLst>
                    <a:ext uri="{A12FA001-AC4F-418D-AE19-62706E023703}">
                      <ahyp:hlinkClr xmlns:ahyp="http://schemas.microsoft.com/office/drawing/2018/hyperlinkcolor" val="tx"/>
                    </a:ext>
                  </a:extLst>
                </a:hlinkClick>
              </a:rPr>
              <a:t>Introduction</a:t>
            </a:r>
            <a:endParaRPr sz="800" dirty="0">
              <a:solidFill>
                <a:schemeClr val="tx1">
                  <a:lumMod val="75000"/>
                  <a:lumOff val="25000"/>
                </a:schemeClr>
              </a:solidFill>
            </a:endParaRPr>
          </a:p>
          <a:p>
            <a:pPr marL="0" lvl="0" indent="0" algn="l" rtl="0">
              <a:spcBef>
                <a:spcPts val="1500"/>
              </a:spcBef>
              <a:spcAft>
                <a:spcPts val="0"/>
              </a:spcAft>
              <a:buClr>
                <a:schemeClr val="dk1"/>
              </a:buClr>
              <a:buSzPts val="1100"/>
              <a:buFont typeface="Arial"/>
              <a:buNone/>
            </a:pPr>
            <a:r>
              <a:rPr lang="en" sz="800" dirty="0">
                <a:solidFill>
                  <a:schemeClr val="tx1">
                    <a:lumMod val="75000"/>
                    <a:lumOff val="25000"/>
                  </a:schemeClr>
                </a:solidFill>
                <a:uFill>
                  <a:noFill/>
                </a:uFill>
                <a:hlinkClick r:id="rId4" action="ppaction://hlinksldjump">
                  <a:extLst>
                    <a:ext uri="{A12FA001-AC4F-418D-AE19-62706E023703}">
                      <ahyp:hlinkClr xmlns:ahyp="http://schemas.microsoft.com/office/drawing/2018/hyperlinkcolor" val="tx"/>
                    </a:ext>
                  </a:extLst>
                </a:hlinkClick>
              </a:rPr>
              <a:t>Mission and Vision</a:t>
            </a:r>
            <a:endParaRPr sz="800" dirty="0">
              <a:solidFill>
                <a:schemeClr val="tx1">
                  <a:lumMod val="75000"/>
                  <a:lumOff val="25000"/>
                </a:schemeClr>
              </a:solidFill>
            </a:endParaRPr>
          </a:p>
          <a:p>
            <a:pPr marL="0" lvl="0" indent="0" algn="l" rtl="0">
              <a:spcBef>
                <a:spcPts val="1500"/>
              </a:spcBef>
              <a:spcAft>
                <a:spcPts val="0"/>
              </a:spcAft>
              <a:buNone/>
            </a:pPr>
            <a:r>
              <a:rPr lang="en" sz="800" dirty="0">
                <a:solidFill>
                  <a:schemeClr val="tx1">
                    <a:lumMod val="75000"/>
                    <a:lumOff val="25000"/>
                  </a:schemeClr>
                </a:solidFill>
                <a:uFill>
                  <a:noFill/>
                </a:uFill>
                <a:hlinkClick r:id="rId5" action="ppaction://hlinksldjump">
                  <a:extLst>
                    <a:ext uri="{A12FA001-AC4F-418D-AE19-62706E023703}">
                      <ahyp:hlinkClr xmlns:ahyp="http://schemas.microsoft.com/office/drawing/2018/hyperlinkcolor" val="tx"/>
                    </a:ext>
                  </a:extLst>
                </a:hlinkClick>
              </a:rPr>
              <a:t>Core Values</a:t>
            </a:r>
            <a:endParaRPr sz="800" dirty="0">
              <a:solidFill>
                <a:schemeClr val="tx1">
                  <a:lumMod val="75000"/>
                  <a:lumOff val="25000"/>
                </a:schemeClr>
              </a:solidFill>
            </a:endParaRPr>
          </a:p>
          <a:p>
            <a:pPr marL="0" lvl="0" indent="0" algn="l" rtl="0">
              <a:spcBef>
                <a:spcPts val="1500"/>
              </a:spcBef>
              <a:spcAft>
                <a:spcPts val="0"/>
              </a:spcAft>
              <a:buNone/>
            </a:pPr>
            <a:r>
              <a:rPr lang="en" sz="800" dirty="0">
                <a:solidFill>
                  <a:schemeClr val="tx1">
                    <a:lumMod val="75000"/>
                    <a:lumOff val="25000"/>
                  </a:schemeClr>
                </a:solidFill>
                <a:uFill>
                  <a:noFill/>
                </a:uFill>
                <a:hlinkClick r:id="rId6" action="ppaction://hlinksldjump">
                  <a:extLst>
                    <a:ext uri="{A12FA001-AC4F-418D-AE19-62706E023703}">
                      <ahyp:hlinkClr xmlns:ahyp="http://schemas.microsoft.com/office/drawing/2018/hyperlinkcolor" val="tx"/>
                    </a:ext>
                  </a:extLst>
                </a:hlinkClick>
              </a:rPr>
              <a:t>Voice and Tone</a:t>
            </a:r>
            <a:endParaRPr sz="800" dirty="0">
              <a:solidFill>
                <a:schemeClr val="tx1">
                  <a:lumMod val="75000"/>
                  <a:lumOff val="25000"/>
                </a:schemeClr>
              </a:solidFill>
            </a:endParaRPr>
          </a:p>
          <a:p>
            <a:pPr marL="0" lvl="0" indent="0" algn="l" rtl="0">
              <a:spcBef>
                <a:spcPts val="1500"/>
              </a:spcBef>
              <a:spcAft>
                <a:spcPts val="0"/>
              </a:spcAft>
              <a:buNone/>
            </a:pPr>
            <a:r>
              <a:rPr lang="en" sz="800" dirty="0">
                <a:solidFill>
                  <a:schemeClr val="tx1">
                    <a:lumMod val="75000"/>
                    <a:lumOff val="25000"/>
                  </a:schemeClr>
                </a:solidFill>
                <a:uFill>
                  <a:noFill/>
                </a:uFill>
                <a:hlinkClick r:id="rId7" action="ppaction://hlinksldjump">
                  <a:extLst>
                    <a:ext uri="{A12FA001-AC4F-418D-AE19-62706E023703}">
                      <ahyp:hlinkClr xmlns:ahyp="http://schemas.microsoft.com/office/drawing/2018/hyperlinkcolor" val="tx"/>
                    </a:ext>
                  </a:extLst>
                </a:hlinkClick>
              </a:rPr>
              <a:t>Style and Usage</a:t>
            </a:r>
            <a:endParaRPr sz="800" dirty="0">
              <a:solidFill>
                <a:schemeClr val="tx1">
                  <a:lumMod val="75000"/>
                  <a:lumOff val="25000"/>
                </a:schemeClr>
              </a:solidFill>
            </a:endParaRPr>
          </a:p>
          <a:p>
            <a:pPr marL="0" lvl="0" indent="0" algn="l" rtl="0">
              <a:spcBef>
                <a:spcPts val="1500"/>
              </a:spcBef>
              <a:spcAft>
                <a:spcPts val="0"/>
              </a:spcAft>
              <a:buNone/>
            </a:pPr>
            <a:r>
              <a:rPr lang="en" sz="800" dirty="0">
                <a:solidFill>
                  <a:schemeClr val="tx1">
                    <a:lumMod val="75000"/>
                    <a:lumOff val="25000"/>
                  </a:schemeClr>
                </a:solidFill>
                <a:uFill>
                  <a:noFill/>
                </a:uFill>
                <a:hlinkClick r:id="rId8" action="ppaction://hlinksldjump">
                  <a:extLst>
                    <a:ext uri="{A12FA001-AC4F-418D-AE19-62706E023703}">
                      <ahyp:hlinkClr xmlns:ahyp="http://schemas.microsoft.com/office/drawing/2018/hyperlinkcolor" val="tx"/>
                    </a:ext>
                  </a:extLst>
                </a:hlinkClick>
              </a:rPr>
              <a:t>Punctuation</a:t>
            </a:r>
            <a:endParaRPr sz="800" dirty="0">
              <a:solidFill>
                <a:schemeClr val="tx1">
                  <a:lumMod val="75000"/>
                  <a:lumOff val="25000"/>
                </a:schemeClr>
              </a:solidFill>
            </a:endParaRPr>
          </a:p>
          <a:p>
            <a:pPr marL="0" lvl="0" indent="0" algn="l" rtl="0">
              <a:spcBef>
                <a:spcPts val="1500"/>
              </a:spcBef>
              <a:spcAft>
                <a:spcPts val="0"/>
              </a:spcAft>
              <a:buNone/>
            </a:pPr>
            <a:r>
              <a:rPr lang="en" sz="800" dirty="0">
                <a:solidFill>
                  <a:schemeClr val="tx1">
                    <a:lumMod val="75000"/>
                    <a:lumOff val="25000"/>
                  </a:schemeClr>
                </a:solidFill>
                <a:uFill>
                  <a:noFill/>
                </a:uFill>
                <a:hlinkClick r:id="rId9" action="ppaction://hlinksldjump">
                  <a:extLst>
                    <a:ext uri="{A12FA001-AC4F-418D-AE19-62706E023703}">
                      <ahyp:hlinkClr xmlns:ahyp="http://schemas.microsoft.com/office/drawing/2018/hyperlinkcolor" val="tx"/>
                    </a:ext>
                  </a:extLst>
                </a:hlinkClick>
              </a:rPr>
              <a:t>Linking</a:t>
            </a:r>
            <a:endParaRPr sz="800" dirty="0">
              <a:solidFill>
                <a:schemeClr val="tx1">
                  <a:lumMod val="75000"/>
                  <a:lumOff val="25000"/>
                </a:schemeClr>
              </a:solidFill>
            </a:endParaRPr>
          </a:p>
          <a:p>
            <a:pPr marL="0" lvl="0" indent="0" algn="l" rtl="0">
              <a:spcBef>
                <a:spcPts val="1500"/>
              </a:spcBef>
              <a:spcAft>
                <a:spcPts val="0"/>
              </a:spcAft>
              <a:buNone/>
            </a:pPr>
            <a:r>
              <a:rPr lang="en" sz="800" dirty="0">
                <a:solidFill>
                  <a:schemeClr val="tx1">
                    <a:lumMod val="75000"/>
                    <a:lumOff val="25000"/>
                  </a:schemeClr>
                </a:solidFill>
                <a:uFill>
                  <a:noFill/>
                </a:uFill>
                <a:hlinkClick r:id="rId10" action="ppaction://hlinksldjump">
                  <a:extLst>
                    <a:ext uri="{A12FA001-AC4F-418D-AE19-62706E023703}">
                      <ahyp:hlinkClr xmlns:ahyp="http://schemas.microsoft.com/office/drawing/2018/hyperlinkcolor" val="tx"/>
                    </a:ext>
                  </a:extLst>
                </a:hlinkClick>
              </a:rPr>
              <a:t>Sources</a:t>
            </a:r>
            <a:endParaRPr sz="800" dirty="0">
              <a:solidFill>
                <a:schemeClr val="tx1">
                  <a:lumMod val="75000"/>
                  <a:lumOff val="25000"/>
                </a:schemeClr>
              </a:solidFill>
            </a:endParaRPr>
          </a:p>
          <a:p>
            <a:pPr marL="0" lvl="0" indent="0" algn="l" rtl="0">
              <a:spcBef>
                <a:spcPts val="1500"/>
              </a:spcBef>
              <a:spcAft>
                <a:spcPts val="0"/>
              </a:spcAft>
              <a:buNone/>
            </a:pPr>
            <a:r>
              <a:rPr lang="en" sz="800" dirty="0">
                <a:solidFill>
                  <a:schemeClr val="tx1">
                    <a:lumMod val="75000"/>
                    <a:lumOff val="25000"/>
                  </a:schemeClr>
                </a:solidFill>
                <a:uFill>
                  <a:noFill/>
                </a:uFill>
                <a:hlinkClick r:id="rId11" action="ppaction://hlinksldjump">
                  <a:extLst>
                    <a:ext uri="{A12FA001-AC4F-418D-AE19-62706E023703}">
                      <ahyp:hlinkClr xmlns:ahyp="http://schemas.microsoft.com/office/drawing/2018/hyperlinkcolor" val="tx"/>
                    </a:ext>
                  </a:extLst>
                </a:hlinkClick>
              </a:rPr>
              <a:t>Interviews</a:t>
            </a:r>
            <a:endParaRPr sz="800" dirty="0">
              <a:solidFill>
                <a:schemeClr val="tx1">
                  <a:lumMod val="75000"/>
                  <a:lumOff val="25000"/>
                </a:schemeClr>
              </a:solidFill>
            </a:endParaRPr>
          </a:p>
          <a:p>
            <a:pPr marL="0" lvl="0" indent="0" algn="l" rtl="0">
              <a:spcBef>
                <a:spcPts val="1500"/>
              </a:spcBef>
              <a:spcAft>
                <a:spcPts val="0"/>
              </a:spcAft>
              <a:buNone/>
            </a:pPr>
            <a:r>
              <a:rPr lang="en" sz="800" dirty="0">
                <a:solidFill>
                  <a:schemeClr val="tx1">
                    <a:lumMod val="75000"/>
                    <a:lumOff val="25000"/>
                  </a:schemeClr>
                </a:solidFill>
                <a:uFill>
                  <a:noFill/>
                </a:uFill>
                <a:hlinkClick r:id="rId12" action="ppaction://hlinksldjump">
                  <a:extLst>
                    <a:ext uri="{A12FA001-AC4F-418D-AE19-62706E023703}">
                      <ahyp:hlinkClr xmlns:ahyp="http://schemas.microsoft.com/office/drawing/2018/hyperlinkcolor" val="tx"/>
                    </a:ext>
                  </a:extLst>
                </a:hlinkClick>
              </a:rPr>
              <a:t>Accessibility</a:t>
            </a:r>
            <a:endParaRPr sz="800" dirty="0">
              <a:solidFill>
                <a:schemeClr val="tx1">
                  <a:lumMod val="75000"/>
                  <a:lumOff val="25000"/>
                </a:schemeClr>
              </a:solidFill>
            </a:endParaRPr>
          </a:p>
          <a:p>
            <a:pPr marL="0" lvl="0" indent="0" algn="l" rtl="0">
              <a:spcBef>
                <a:spcPts val="1500"/>
              </a:spcBef>
              <a:spcAft>
                <a:spcPts val="0"/>
              </a:spcAft>
              <a:buNone/>
            </a:pPr>
            <a:r>
              <a:rPr lang="en" sz="800" b="1" dirty="0">
                <a:solidFill>
                  <a:schemeClr val="tx1">
                    <a:lumMod val="75000"/>
                    <a:lumOff val="25000"/>
                  </a:schemeClr>
                </a:solidFill>
                <a:uFill>
                  <a:noFill/>
                </a:uFill>
                <a:hlinkClick r:id="rId13" action="ppaction://hlinksldjump">
                  <a:extLst>
                    <a:ext uri="{A12FA001-AC4F-418D-AE19-62706E023703}">
                      <ahyp:hlinkClr xmlns:ahyp="http://schemas.microsoft.com/office/drawing/2018/hyperlinkcolor" val="tx"/>
                    </a:ext>
                  </a:extLst>
                </a:hlinkClick>
              </a:rPr>
              <a:t>Branding</a:t>
            </a:r>
            <a:endParaRPr sz="800" b="1" dirty="0">
              <a:solidFill>
                <a:schemeClr val="tx1">
                  <a:lumMod val="75000"/>
                  <a:lumOff val="25000"/>
                </a:schemeClr>
              </a:solidFill>
            </a:endParaRPr>
          </a:p>
          <a:p>
            <a:pPr marL="0" lvl="0" indent="0" algn="l" rtl="0">
              <a:spcBef>
                <a:spcPts val="1500"/>
              </a:spcBef>
              <a:spcAft>
                <a:spcPts val="1500"/>
              </a:spcAft>
              <a:buClr>
                <a:schemeClr val="dk1"/>
              </a:buClr>
              <a:buSzPts val="1100"/>
              <a:buFont typeface="Arial"/>
              <a:buNone/>
            </a:pPr>
            <a:r>
              <a:rPr lang="en" sz="800" dirty="0">
                <a:solidFill>
                  <a:schemeClr val="tx1">
                    <a:lumMod val="75000"/>
                    <a:lumOff val="25000"/>
                  </a:schemeClr>
                </a:solidFill>
                <a:uFill>
                  <a:noFill/>
                </a:uFill>
                <a:hlinkClick r:id="rId14" action="ppaction://hlinksldjump">
                  <a:extLst>
                    <a:ext uri="{A12FA001-AC4F-418D-AE19-62706E023703}">
                      <ahyp:hlinkClr xmlns:ahyp="http://schemas.microsoft.com/office/drawing/2018/hyperlinkcolor" val="tx"/>
                    </a:ext>
                  </a:extLst>
                </a:hlinkClick>
              </a:rPr>
              <a:t>Boilerplate</a:t>
            </a:r>
            <a:endParaRPr b="1" dirty="0">
              <a:solidFill>
                <a:schemeClr val="tx1">
                  <a:lumMod val="75000"/>
                  <a:lumOff val="25000"/>
                </a:schemeClr>
              </a:solidFill>
            </a:endParaRPr>
          </a:p>
        </p:txBody>
      </p:sp>
      <p:sp>
        <p:nvSpPr>
          <p:cNvPr id="321" name="Google Shape;321;p28"/>
          <p:cNvSpPr txBox="1">
            <a:spLocks noGrp="1"/>
          </p:cNvSpPr>
          <p:nvPr>
            <p:ph type="body" idx="2"/>
          </p:nvPr>
        </p:nvSpPr>
        <p:spPr>
          <a:xfrm>
            <a:off x="2520450" y="2084550"/>
            <a:ext cx="2945400" cy="2794800"/>
          </a:xfrm>
          <a:prstGeom prst="rect">
            <a:avLst/>
          </a:prstGeom>
        </p:spPr>
        <p:txBody>
          <a:bodyPr spcFirstLastPara="1" wrap="square" lIns="0" tIns="91425" rIns="0" bIns="0" anchor="t" anchorCtr="0">
            <a:noAutofit/>
          </a:bodyPr>
          <a:lstStyle/>
          <a:p>
            <a:pPr marL="0" lvl="0" indent="0" algn="l" rtl="0">
              <a:lnSpc>
                <a:spcPct val="112000"/>
              </a:lnSpc>
              <a:spcBef>
                <a:spcPts val="0"/>
              </a:spcBef>
              <a:spcAft>
                <a:spcPts val="0"/>
              </a:spcAft>
              <a:buNone/>
            </a:pPr>
            <a:r>
              <a:rPr lang="en" sz="1200">
                <a:solidFill>
                  <a:srgbClr val="000000"/>
                </a:solidFill>
              </a:rPr>
              <a:t>Brand Name Guidelines</a:t>
            </a:r>
            <a:endParaRPr sz="800">
              <a:solidFill>
                <a:srgbClr val="000000"/>
              </a:solidFill>
            </a:endParaRPr>
          </a:p>
          <a:p>
            <a:pPr marL="0" lvl="0" indent="0" algn="l" rtl="0">
              <a:lnSpc>
                <a:spcPct val="113000"/>
              </a:lnSpc>
              <a:spcBef>
                <a:spcPts val="400"/>
              </a:spcBef>
              <a:spcAft>
                <a:spcPts val="0"/>
              </a:spcAft>
              <a:buNone/>
            </a:pPr>
            <a:r>
              <a:rPr lang="en" sz="800">
                <a:solidFill>
                  <a:srgbClr val="4E555F"/>
                </a:solidFill>
                <a:highlight>
                  <a:schemeClr val="lt1"/>
                </a:highlight>
              </a:rPr>
              <a:t>Nemo enim ipsam voluptatem quia voluptas sit aspernatur aut odit aut fugit, sed quia consequuntur magni dolores eos qui ratione voluptatem.</a:t>
            </a:r>
            <a:endParaRPr sz="800">
              <a:solidFill>
                <a:srgbClr val="4E555F"/>
              </a:solidFill>
            </a:endParaRPr>
          </a:p>
          <a:p>
            <a:pPr marL="0" lvl="0" indent="0" algn="l" rtl="0">
              <a:lnSpc>
                <a:spcPct val="113000"/>
              </a:lnSpc>
              <a:spcBef>
                <a:spcPts val="400"/>
              </a:spcBef>
              <a:spcAft>
                <a:spcPts val="0"/>
              </a:spcAft>
              <a:buNone/>
            </a:pPr>
            <a:r>
              <a:rPr lang="en" sz="800">
                <a:solidFill>
                  <a:srgbClr val="4E555F"/>
                </a:solidFill>
                <a:highlight>
                  <a:schemeClr val="lt1"/>
                </a:highlight>
              </a:rPr>
              <a:t>Nemo enim ipsam voluptatem quia voluptas sit aspernatur aut odit aut fugit, sed quia consequuntur magni dolores eos qui ratione voluptatem.</a:t>
            </a:r>
            <a:endParaRPr sz="800">
              <a:solidFill>
                <a:srgbClr val="4E555F"/>
              </a:solidFill>
            </a:endParaRPr>
          </a:p>
          <a:p>
            <a:pPr marL="0" lvl="0" indent="0" algn="l" rtl="0">
              <a:lnSpc>
                <a:spcPct val="113000"/>
              </a:lnSpc>
              <a:spcBef>
                <a:spcPts val="600"/>
              </a:spcBef>
              <a:spcAft>
                <a:spcPts val="0"/>
              </a:spcAft>
              <a:buNone/>
            </a:pPr>
            <a:endParaRPr sz="800" b="1"/>
          </a:p>
          <a:p>
            <a:pPr marL="0" lvl="0" indent="0" algn="l" rtl="0">
              <a:lnSpc>
                <a:spcPct val="113000"/>
              </a:lnSpc>
              <a:spcBef>
                <a:spcPts val="0"/>
              </a:spcBef>
              <a:spcAft>
                <a:spcPts val="0"/>
              </a:spcAft>
              <a:buClr>
                <a:schemeClr val="dk1"/>
              </a:buClr>
              <a:buSzPts val="1100"/>
              <a:buFont typeface="Arial"/>
              <a:buNone/>
            </a:pPr>
            <a:r>
              <a:rPr lang="en" sz="1200">
                <a:solidFill>
                  <a:schemeClr val="dk1"/>
                </a:solidFill>
              </a:rPr>
              <a:t>Terms to Never Use</a:t>
            </a:r>
            <a:endParaRPr sz="1200">
              <a:solidFill>
                <a:schemeClr val="dk1"/>
              </a:solidFill>
            </a:endParaRPr>
          </a:p>
          <a:p>
            <a:pPr marL="457200" lvl="0" indent="-279400" algn="l" rtl="0">
              <a:lnSpc>
                <a:spcPct val="114000"/>
              </a:lnSpc>
              <a:spcBef>
                <a:spcPts val="400"/>
              </a:spcBef>
              <a:spcAft>
                <a:spcPts val="0"/>
              </a:spcAft>
              <a:buClr>
                <a:srgbClr val="4E555F"/>
              </a:buClr>
              <a:buSzPts val="800"/>
              <a:buChar char="●"/>
            </a:pPr>
            <a:r>
              <a:rPr lang="en" sz="800">
                <a:solidFill>
                  <a:srgbClr val="4E555F"/>
                </a:solidFill>
                <a:highlight>
                  <a:schemeClr val="lt1"/>
                </a:highlight>
              </a:rPr>
              <a:t>Nemo enim ipsam voluptatem quia voluptas.</a:t>
            </a:r>
            <a:endParaRPr sz="800">
              <a:solidFill>
                <a:srgbClr val="4E555F"/>
              </a:solidFill>
            </a:endParaRPr>
          </a:p>
          <a:p>
            <a:pPr marL="457200" lvl="0" indent="-279400" algn="l" rtl="0">
              <a:lnSpc>
                <a:spcPct val="114000"/>
              </a:lnSpc>
              <a:spcBef>
                <a:spcPts val="400"/>
              </a:spcBef>
              <a:spcAft>
                <a:spcPts val="0"/>
              </a:spcAft>
              <a:buClr>
                <a:srgbClr val="4E555F"/>
              </a:buClr>
              <a:buSzPts val="800"/>
              <a:buChar char="●"/>
            </a:pPr>
            <a:r>
              <a:rPr lang="en" sz="800">
                <a:solidFill>
                  <a:srgbClr val="4E555F"/>
                </a:solidFill>
                <a:highlight>
                  <a:schemeClr val="lt1"/>
                </a:highlight>
              </a:rPr>
              <a:t>Nemo enim ipsam voluptatem quia voluptas.</a:t>
            </a:r>
            <a:endParaRPr sz="800">
              <a:solidFill>
                <a:srgbClr val="4E555F"/>
              </a:solidFill>
              <a:highlight>
                <a:schemeClr val="lt1"/>
              </a:highlight>
            </a:endParaRPr>
          </a:p>
          <a:p>
            <a:pPr marL="457200" lvl="0" indent="-279400" algn="l" rtl="0">
              <a:lnSpc>
                <a:spcPct val="114000"/>
              </a:lnSpc>
              <a:spcBef>
                <a:spcPts val="400"/>
              </a:spcBef>
              <a:spcAft>
                <a:spcPts val="0"/>
              </a:spcAft>
              <a:buClr>
                <a:srgbClr val="4E555F"/>
              </a:buClr>
              <a:buSzPts val="800"/>
              <a:buChar char="●"/>
            </a:pPr>
            <a:r>
              <a:rPr lang="en" sz="800">
                <a:solidFill>
                  <a:srgbClr val="4E555F"/>
                </a:solidFill>
                <a:highlight>
                  <a:schemeClr val="lt1"/>
                </a:highlight>
              </a:rPr>
              <a:t>Nemo enim ipsam voluptatem quia voluptas.</a:t>
            </a:r>
            <a:endParaRPr sz="800">
              <a:solidFill>
                <a:srgbClr val="4E555F"/>
              </a:solidFill>
              <a:highlight>
                <a:schemeClr val="lt1"/>
              </a:highlight>
            </a:endParaRPr>
          </a:p>
          <a:p>
            <a:pPr marL="0" lvl="0" indent="0" algn="l" rtl="0">
              <a:lnSpc>
                <a:spcPct val="114000"/>
              </a:lnSpc>
              <a:spcBef>
                <a:spcPts val="400"/>
              </a:spcBef>
              <a:spcAft>
                <a:spcPts val="0"/>
              </a:spcAft>
              <a:buNone/>
            </a:pPr>
            <a:endParaRPr sz="800"/>
          </a:p>
          <a:p>
            <a:pPr marL="0" lvl="0" indent="0" algn="l" rtl="0">
              <a:lnSpc>
                <a:spcPct val="114000"/>
              </a:lnSpc>
              <a:spcBef>
                <a:spcPts val="400"/>
              </a:spcBef>
              <a:spcAft>
                <a:spcPts val="400"/>
              </a:spcAft>
              <a:buNone/>
            </a:pPr>
            <a:endParaRPr/>
          </a:p>
        </p:txBody>
      </p:sp>
      <p:sp>
        <p:nvSpPr>
          <p:cNvPr id="322" name="Google Shape;322;p28"/>
          <p:cNvSpPr txBox="1">
            <a:spLocks noGrp="1"/>
          </p:cNvSpPr>
          <p:nvPr>
            <p:ph type="body" idx="3"/>
          </p:nvPr>
        </p:nvSpPr>
        <p:spPr>
          <a:xfrm>
            <a:off x="5775751" y="2084550"/>
            <a:ext cx="2945400" cy="2794800"/>
          </a:xfrm>
          <a:prstGeom prst="rect">
            <a:avLst/>
          </a:prstGeom>
        </p:spPr>
        <p:txBody>
          <a:bodyPr spcFirstLastPara="1" wrap="square" lIns="0" tIns="91425" rIns="0" bIns="0" anchor="t" anchorCtr="0">
            <a:noAutofit/>
          </a:bodyPr>
          <a:lstStyle/>
          <a:p>
            <a:pPr marL="0" lvl="0" indent="0" algn="l" rtl="0">
              <a:lnSpc>
                <a:spcPct val="113000"/>
              </a:lnSpc>
              <a:spcBef>
                <a:spcPts val="0"/>
              </a:spcBef>
              <a:spcAft>
                <a:spcPts val="0"/>
              </a:spcAft>
              <a:buNone/>
            </a:pPr>
            <a:r>
              <a:rPr lang="en" sz="1200">
                <a:solidFill>
                  <a:srgbClr val="000000"/>
                </a:solidFill>
              </a:rPr>
              <a:t>Approved Brand Variation(s)</a:t>
            </a:r>
            <a:endParaRPr sz="1200">
              <a:solidFill>
                <a:srgbClr val="000000"/>
              </a:solidFill>
            </a:endParaRPr>
          </a:p>
          <a:p>
            <a:pPr marL="0" lvl="0" indent="0" algn="l" rtl="0">
              <a:lnSpc>
                <a:spcPct val="113000"/>
              </a:lnSpc>
              <a:spcBef>
                <a:spcPts val="400"/>
              </a:spcBef>
              <a:spcAft>
                <a:spcPts val="0"/>
              </a:spcAft>
              <a:buNone/>
            </a:pPr>
            <a:r>
              <a:rPr lang="en" sz="800">
                <a:solidFill>
                  <a:srgbClr val="4E555F"/>
                </a:solidFill>
                <a:highlight>
                  <a:schemeClr val="lt1"/>
                </a:highlight>
              </a:rPr>
              <a:t>Nemo enim ipsam voluptatem quia voluptas sit aspernatur aut odit aut fugit, sed quia consequuntur magni dolores eos qui ratione voluptatem.</a:t>
            </a:r>
            <a:endParaRPr sz="800">
              <a:solidFill>
                <a:srgbClr val="4E555F"/>
              </a:solidFill>
              <a:highlight>
                <a:schemeClr val="lt1"/>
              </a:highlight>
            </a:endParaRPr>
          </a:p>
          <a:p>
            <a:pPr marL="0" lvl="0" indent="0" algn="l" rtl="0">
              <a:lnSpc>
                <a:spcPct val="113000"/>
              </a:lnSpc>
              <a:spcBef>
                <a:spcPts val="400"/>
              </a:spcBef>
              <a:spcAft>
                <a:spcPts val="0"/>
              </a:spcAft>
              <a:buClr>
                <a:schemeClr val="dk1"/>
              </a:buClr>
              <a:buSzPts val="1100"/>
              <a:buFont typeface="Arial"/>
              <a:buNone/>
            </a:pPr>
            <a:r>
              <a:rPr lang="en" sz="800">
                <a:solidFill>
                  <a:srgbClr val="4E555F"/>
                </a:solidFill>
                <a:highlight>
                  <a:schemeClr val="lt1"/>
                </a:highlight>
              </a:rPr>
              <a:t>Nemo enim ipsam voluptatem quia voluptas sit aspernatur aut odit aut fugit, sed quia consequuntur magni dolores eos qui ratione voluptatem.</a:t>
            </a:r>
            <a:endParaRPr sz="800">
              <a:solidFill>
                <a:srgbClr val="4E555F"/>
              </a:solidFill>
              <a:highlight>
                <a:schemeClr val="lt1"/>
              </a:highlight>
            </a:endParaRPr>
          </a:p>
          <a:p>
            <a:pPr marL="0" lvl="0" indent="0" algn="l" rtl="0">
              <a:lnSpc>
                <a:spcPct val="112000"/>
              </a:lnSpc>
              <a:spcBef>
                <a:spcPts val="400"/>
              </a:spcBef>
              <a:spcAft>
                <a:spcPts val="0"/>
              </a:spcAft>
              <a:buNone/>
            </a:pPr>
            <a:endParaRPr sz="800">
              <a:solidFill>
                <a:srgbClr val="4E555F"/>
              </a:solidFill>
            </a:endParaRPr>
          </a:p>
          <a:p>
            <a:pPr marL="0" lvl="0" indent="0" algn="l" rtl="0">
              <a:lnSpc>
                <a:spcPct val="114000"/>
              </a:lnSpc>
              <a:spcBef>
                <a:spcPts val="400"/>
              </a:spcBef>
              <a:spcAft>
                <a:spcPts val="0"/>
              </a:spcAft>
              <a:buClr>
                <a:schemeClr val="dk1"/>
              </a:buClr>
              <a:buSzPts val="1100"/>
              <a:buFont typeface="Arial"/>
              <a:buNone/>
            </a:pPr>
            <a:r>
              <a:rPr lang="en" sz="1200">
                <a:solidFill>
                  <a:srgbClr val="000000"/>
                </a:solidFill>
              </a:rPr>
              <a:t>Company Name Usage Guidelines</a:t>
            </a:r>
            <a:endParaRPr sz="1200">
              <a:solidFill>
                <a:srgbClr val="000000"/>
              </a:solidFill>
            </a:endParaRPr>
          </a:p>
          <a:p>
            <a:pPr marL="457200" lvl="0" indent="-279400" algn="l" rtl="0">
              <a:lnSpc>
                <a:spcPct val="114000"/>
              </a:lnSpc>
              <a:spcBef>
                <a:spcPts val="400"/>
              </a:spcBef>
              <a:spcAft>
                <a:spcPts val="0"/>
              </a:spcAft>
              <a:buClr>
                <a:srgbClr val="4E555F"/>
              </a:buClr>
              <a:buSzPts val="800"/>
              <a:buChar char="●"/>
            </a:pPr>
            <a:r>
              <a:rPr lang="en" sz="800">
                <a:solidFill>
                  <a:srgbClr val="4E555F"/>
                </a:solidFill>
                <a:highlight>
                  <a:schemeClr val="lt1"/>
                </a:highlight>
              </a:rPr>
              <a:t>Nemo enim ipsam voluptatem quia voluptas.</a:t>
            </a:r>
            <a:endParaRPr sz="800">
              <a:solidFill>
                <a:srgbClr val="4E555F"/>
              </a:solidFill>
            </a:endParaRPr>
          </a:p>
          <a:p>
            <a:pPr marL="457200" lvl="0" indent="-279400" algn="l" rtl="0">
              <a:lnSpc>
                <a:spcPct val="114000"/>
              </a:lnSpc>
              <a:spcBef>
                <a:spcPts val="400"/>
              </a:spcBef>
              <a:spcAft>
                <a:spcPts val="0"/>
              </a:spcAft>
              <a:buClr>
                <a:srgbClr val="4E555F"/>
              </a:buClr>
              <a:buSzPts val="800"/>
              <a:buChar char="●"/>
            </a:pPr>
            <a:r>
              <a:rPr lang="en" sz="800">
                <a:solidFill>
                  <a:srgbClr val="4E555F"/>
                </a:solidFill>
                <a:highlight>
                  <a:schemeClr val="lt1"/>
                </a:highlight>
              </a:rPr>
              <a:t>Nemo enim ipsam voluptatem quia voluptas.</a:t>
            </a:r>
            <a:endParaRPr sz="800">
              <a:solidFill>
                <a:srgbClr val="4E555F"/>
              </a:solidFill>
              <a:highlight>
                <a:schemeClr val="lt1"/>
              </a:highlight>
            </a:endParaRPr>
          </a:p>
          <a:p>
            <a:pPr marL="457200" lvl="0" indent="-279400" algn="l" rtl="0">
              <a:lnSpc>
                <a:spcPct val="114000"/>
              </a:lnSpc>
              <a:spcBef>
                <a:spcPts val="400"/>
              </a:spcBef>
              <a:spcAft>
                <a:spcPts val="0"/>
              </a:spcAft>
              <a:buClr>
                <a:srgbClr val="4E555F"/>
              </a:buClr>
              <a:buSzPts val="800"/>
              <a:buChar char="●"/>
            </a:pPr>
            <a:r>
              <a:rPr lang="en" sz="800">
                <a:solidFill>
                  <a:srgbClr val="4E555F"/>
                </a:solidFill>
                <a:highlight>
                  <a:schemeClr val="lt1"/>
                </a:highlight>
              </a:rPr>
              <a:t>Nemo enim ipsam voluptatem quia voluptas sit aspernatur aut odit aut fugit.</a:t>
            </a:r>
            <a:endParaRPr sz="800">
              <a:solidFill>
                <a:srgbClr val="4E555F"/>
              </a:solidFill>
              <a:highlight>
                <a:schemeClr val="lt1"/>
              </a:highlight>
            </a:endParaRPr>
          </a:p>
          <a:p>
            <a:pPr marL="0" lvl="0" indent="0" algn="l" rtl="0">
              <a:lnSpc>
                <a:spcPct val="114000"/>
              </a:lnSpc>
              <a:spcBef>
                <a:spcPts val="400"/>
              </a:spcBef>
              <a:spcAft>
                <a:spcPts val="0"/>
              </a:spcAft>
              <a:buNone/>
            </a:pPr>
            <a:endParaRPr sz="800">
              <a:solidFill>
                <a:srgbClr val="4E555F"/>
              </a:solidFill>
            </a:endParaRPr>
          </a:p>
          <a:p>
            <a:pPr marL="0" lvl="0" indent="0" algn="l" rtl="0">
              <a:lnSpc>
                <a:spcPct val="113000"/>
              </a:lnSpc>
              <a:spcBef>
                <a:spcPts val="600"/>
              </a:spcBef>
              <a:spcAft>
                <a:spcPts val="0"/>
              </a:spcAft>
              <a:buNone/>
            </a:pPr>
            <a:endParaRPr sz="800"/>
          </a:p>
          <a:p>
            <a:pPr marL="0" lvl="0" indent="0" algn="l" rtl="0">
              <a:lnSpc>
                <a:spcPct val="113000"/>
              </a:lnSpc>
              <a:spcBef>
                <a:spcPts val="600"/>
              </a:spcBef>
              <a:spcAft>
                <a:spcPts val="0"/>
              </a:spcAft>
              <a:buNone/>
            </a:pPr>
            <a:endParaRPr sz="800"/>
          </a:p>
          <a:p>
            <a:pPr marL="0" lvl="0" indent="0" algn="l" rtl="0">
              <a:spcBef>
                <a:spcPts val="0"/>
              </a:spcBef>
              <a:spcAft>
                <a:spcPts val="0"/>
              </a:spcAft>
              <a:buNone/>
            </a:pPr>
            <a:endParaRPr sz="800"/>
          </a:p>
          <a:p>
            <a:pPr marL="0" lvl="0" indent="0" algn="l" rtl="0">
              <a:spcBef>
                <a:spcPts val="400"/>
              </a:spcBef>
              <a:spcAft>
                <a:spcPts val="4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9"/>
          <p:cNvSpPr txBox="1">
            <a:spLocks noGrp="1"/>
          </p:cNvSpPr>
          <p:nvPr>
            <p:ph type="title"/>
          </p:nvPr>
        </p:nvSpPr>
        <p:spPr>
          <a:xfrm>
            <a:off x="2520325" y="810200"/>
            <a:ext cx="6200700" cy="393600"/>
          </a:xfrm>
          <a:prstGeom prst="rect">
            <a:avLst/>
          </a:prstGeom>
        </p:spPr>
        <p:txBody>
          <a:bodyPr spcFirstLastPara="1" wrap="square" lIns="0" tIns="68575" rIns="68575" bIns="68575" anchor="ctr" anchorCtr="0">
            <a:noAutofit/>
          </a:bodyPr>
          <a:lstStyle/>
          <a:p>
            <a:pPr marL="0" lvl="0" indent="0" algn="l" rtl="0">
              <a:spcBef>
                <a:spcPts val="0"/>
              </a:spcBef>
              <a:spcAft>
                <a:spcPts val="0"/>
              </a:spcAft>
              <a:buNone/>
            </a:pPr>
            <a:r>
              <a:rPr lang="en"/>
              <a:t>Boilerplate</a:t>
            </a:r>
            <a:endParaRPr/>
          </a:p>
        </p:txBody>
      </p:sp>
      <p:sp>
        <p:nvSpPr>
          <p:cNvPr id="328" name="Google Shape;328;p29"/>
          <p:cNvSpPr/>
          <p:nvPr/>
        </p:nvSpPr>
        <p:spPr>
          <a:xfrm>
            <a:off x="-54350" y="1029388"/>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9"/>
          <p:cNvSpPr/>
          <p:nvPr/>
        </p:nvSpPr>
        <p:spPr>
          <a:xfrm>
            <a:off x="-54350" y="734175"/>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9"/>
          <p:cNvSpPr/>
          <p:nvPr/>
        </p:nvSpPr>
        <p:spPr>
          <a:xfrm>
            <a:off x="-54350" y="1324602"/>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9"/>
          <p:cNvSpPr/>
          <p:nvPr/>
        </p:nvSpPr>
        <p:spPr>
          <a:xfrm>
            <a:off x="-54350" y="1619815"/>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32" name="Google Shape;332;p29"/>
          <p:cNvSpPr/>
          <p:nvPr/>
        </p:nvSpPr>
        <p:spPr>
          <a:xfrm>
            <a:off x="-54350" y="1915028"/>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9"/>
          <p:cNvSpPr/>
          <p:nvPr/>
        </p:nvSpPr>
        <p:spPr>
          <a:xfrm>
            <a:off x="-54350" y="2210242"/>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9"/>
          <p:cNvSpPr/>
          <p:nvPr/>
        </p:nvSpPr>
        <p:spPr>
          <a:xfrm>
            <a:off x="-54350" y="2800668"/>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9"/>
          <p:cNvSpPr/>
          <p:nvPr/>
        </p:nvSpPr>
        <p:spPr>
          <a:xfrm>
            <a:off x="-54350" y="3095882"/>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9"/>
          <p:cNvSpPr/>
          <p:nvPr/>
        </p:nvSpPr>
        <p:spPr>
          <a:xfrm>
            <a:off x="-54350" y="3391095"/>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9"/>
          <p:cNvSpPr/>
          <p:nvPr/>
        </p:nvSpPr>
        <p:spPr>
          <a:xfrm>
            <a:off x="-54350" y="3686308"/>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9"/>
          <p:cNvSpPr/>
          <p:nvPr/>
        </p:nvSpPr>
        <p:spPr>
          <a:xfrm>
            <a:off x="-54350" y="3981522"/>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9"/>
          <p:cNvSpPr/>
          <p:nvPr/>
        </p:nvSpPr>
        <p:spPr>
          <a:xfrm>
            <a:off x="-54350" y="4276735"/>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9"/>
          <p:cNvSpPr txBox="1">
            <a:spLocks noGrp="1"/>
          </p:cNvSpPr>
          <p:nvPr>
            <p:ph type="body" idx="2"/>
          </p:nvPr>
        </p:nvSpPr>
        <p:spPr>
          <a:xfrm>
            <a:off x="2514600" y="1258225"/>
            <a:ext cx="6200700" cy="295200"/>
          </a:xfrm>
          <a:prstGeom prst="rect">
            <a:avLst/>
          </a:prstGeom>
        </p:spPr>
        <p:txBody>
          <a:bodyPr spcFirstLastPara="1" wrap="square" lIns="0" tIns="91425" rIns="0" bIns="0" anchor="t" anchorCtr="0">
            <a:noAutofit/>
          </a:bodyPr>
          <a:lstStyle/>
          <a:p>
            <a:pPr marL="0" lvl="0" indent="0" algn="l" rtl="0">
              <a:spcBef>
                <a:spcPts val="0"/>
              </a:spcBef>
              <a:spcAft>
                <a:spcPts val="400"/>
              </a:spcAft>
              <a:buNone/>
            </a:pPr>
            <a:r>
              <a:rPr lang="en" sz="800"/>
              <a:t>Your brand’s boilerplate, or company summary, should be a part of your Brand Style Guide. Including your full boilerplate (which can be used in press releases) and/or a shortened version for other content channels can help  writers and external parties speak about your brand more consistently. </a:t>
            </a:r>
            <a:r>
              <a:rPr lang="en" sz="800" u="sng">
                <a:solidFill>
                  <a:schemeClr val="hlink"/>
                </a:solidFill>
                <a:hlinkClick r:id="rId3"/>
              </a:rPr>
              <a:t>Learn about writing boilerplates in our how-to post.</a:t>
            </a:r>
            <a:endParaRPr sz="800"/>
          </a:p>
        </p:txBody>
      </p:sp>
      <p:sp>
        <p:nvSpPr>
          <p:cNvPr id="341" name="Google Shape;341;p29"/>
          <p:cNvSpPr txBox="1">
            <a:spLocks noGrp="1"/>
          </p:cNvSpPr>
          <p:nvPr>
            <p:ph type="body" idx="2"/>
          </p:nvPr>
        </p:nvSpPr>
        <p:spPr>
          <a:xfrm>
            <a:off x="2520325" y="2000825"/>
            <a:ext cx="2945400" cy="2969100"/>
          </a:xfrm>
          <a:prstGeom prst="rect">
            <a:avLst/>
          </a:prstGeom>
        </p:spPr>
        <p:txBody>
          <a:bodyPr spcFirstLastPara="1" wrap="square" lIns="0" tIns="91425" rIns="0" bIns="0" anchor="t" anchorCtr="0">
            <a:noAutofit/>
          </a:bodyPr>
          <a:lstStyle/>
          <a:p>
            <a:pPr marL="0" lvl="0" indent="0" algn="l" rtl="0">
              <a:lnSpc>
                <a:spcPct val="114000"/>
              </a:lnSpc>
              <a:spcBef>
                <a:spcPts val="0"/>
              </a:spcBef>
              <a:spcAft>
                <a:spcPts val="0"/>
              </a:spcAft>
              <a:buNone/>
            </a:pPr>
            <a:r>
              <a:rPr lang="en" sz="1200">
                <a:solidFill>
                  <a:srgbClr val="000000"/>
                </a:solidFill>
              </a:rPr>
              <a:t>Full Version</a:t>
            </a:r>
            <a:endParaRPr sz="1200">
              <a:solidFill>
                <a:srgbClr val="000000"/>
              </a:solidFill>
            </a:endParaRPr>
          </a:p>
          <a:p>
            <a:pPr marL="0" lvl="0" indent="0" algn="l" rtl="0">
              <a:lnSpc>
                <a:spcPct val="113000"/>
              </a:lnSpc>
              <a:spcBef>
                <a:spcPts val="600"/>
              </a:spcBef>
              <a:spcAft>
                <a:spcPts val="0"/>
              </a:spcAft>
              <a:buNone/>
            </a:pPr>
            <a:r>
              <a:rPr lang="en" sz="800">
                <a:solidFill>
                  <a:srgbClr val="4E555F"/>
                </a:solidFill>
              </a:rPr>
              <a:t>Lorem ipsum dolor sit amet, et affert inermis mel, vel no choro eruditi ponderum. Has detraxit dissentiunt ei. Cu nobis percipit salutatus eum. </a:t>
            </a:r>
            <a:r>
              <a:rPr lang="en" sz="800">
                <a:solidFill>
                  <a:srgbClr val="4E555F"/>
                </a:solidFill>
                <a:highlight>
                  <a:schemeClr val="lt1"/>
                </a:highlight>
              </a:rPr>
              <a:t>Ut enim ad minima veniam, quis nostrum exercitationem ullam corporis. </a:t>
            </a:r>
            <a:r>
              <a:rPr lang="en" sz="800">
                <a:solidFill>
                  <a:srgbClr val="4E555F"/>
                </a:solidFill>
              </a:rPr>
              <a:t>Lorem ipsum dolor sit amet, et affert inermis mel, vel no choro eruditi ponderum. Has detraxit dissentiunt ei. Cu nobis percipit salutatus eum. </a:t>
            </a:r>
            <a:r>
              <a:rPr lang="en" sz="800">
                <a:solidFill>
                  <a:srgbClr val="4E555F"/>
                </a:solidFill>
                <a:highlight>
                  <a:schemeClr val="lt1"/>
                </a:highlight>
              </a:rPr>
              <a:t>Ut enim ad minima veniam, quis nostrum exercitationem ullam corporis</a:t>
            </a:r>
            <a:endParaRPr sz="800">
              <a:solidFill>
                <a:srgbClr val="4E555F"/>
              </a:solidFill>
              <a:highlight>
                <a:schemeClr val="lt1"/>
              </a:highlight>
            </a:endParaRPr>
          </a:p>
          <a:p>
            <a:pPr marL="0" lvl="0" indent="0" algn="l" rtl="0">
              <a:lnSpc>
                <a:spcPct val="113000"/>
              </a:lnSpc>
              <a:spcBef>
                <a:spcPts val="600"/>
              </a:spcBef>
              <a:spcAft>
                <a:spcPts val="0"/>
              </a:spcAft>
              <a:buClr>
                <a:schemeClr val="dk1"/>
              </a:buClr>
              <a:buSzPts val="1100"/>
              <a:buFont typeface="Arial"/>
              <a:buNone/>
            </a:pPr>
            <a:r>
              <a:rPr lang="en" sz="800">
                <a:solidFill>
                  <a:srgbClr val="4E555F"/>
                </a:solidFill>
              </a:rPr>
              <a:t>Lorem ipsum dolor sit amet, et affert inermis mel, vel no choro eruditi ponderum. Has detraxit dissentiunt ei. Cu nobis percipit salutatus eum. </a:t>
            </a:r>
            <a:r>
              <a:rPr lang="en" sz="800">
                <a:solidFill>
                  <a:srgbClr val="4E555F"/>
                </a:solidFill>
                <a:highlight>
                  <a:schemeClr val="lt1"/>
                </a:highlight>
              </a:rPr>
              <a:t>Ut enim ad minima veniam, quis nostrum exercitationem ullam corporis.</a:t>
            </a:r>
            <a:r>
              <a:rPr lang="en" sz="800">
                <a:solidFill>
                  <a:srgbClr val="4E555F"/>
                </a:solidFill>
              </a:rPr>
              <a:t>Lorem ipsum dolor sit amet, et affert inermis mel, vel no choro eruditi ponderum. Has detraxit dissentiunt ei. Cu nobis percipit salutatus eum. </a:t>
            </a:r>
            <a:r>
              <a:rPr lang="en" sz="800">
                <a:solidFill>
                  <a:srgbClr val="4E555F"/>
                </a:solidFill>
                <a:highlight>
                  <a:schemeClr val="lt1"/>
                </a:highlight>
              </a:rPr>
              <a:t>Ut enim ad minima veniam, quis nostrum exercitationem ullam corporis</a:t>
            </a:r>
            <a:endParaRPr sz="800">
              <a:solidFill>
                <a:srgbClr val="4E555F"/>
              </a:solidFill>
              <a:highlight>
                <a:schemeClr val="lt1"/>
              </a:highlight>
            </a:endParaRPr>
          </a:p>
          <a:p>
            <a:pPr marL="0" lvl="0" indent="0" algn="l" rtl="0">
              <a:lnSpc>
                <a:spcPct val="114000"/>
              </a:lnSpc>
              <a:spcBef>
                <a:spcPts val="0"/>
              </a:spcBef>
              <a:spcAft>
                <a:spcPts val="0"/>
              </a:spcAft>
              <a:buNone/>
            </a:pPr>
            <a:endParaRPr sz="800"/>
          </a:p>
          <a:p>
            <a:pPr marL="0" lvl="0" indent="0" algn="l" rtl="0">
              <a:lnSpc>
                <a:spcPct val="114000"/>
              </a:lnSpc>
              <a:spcBef>
                <a:spcPts val="400"/>
              </a:spcBef>
              <a:spcAft>
                <a:spcPts val="400"/>
              </a:spcAft>
              <a:buNone/>
            </a:pPr>
            <a:endParaRPr/>
          </a:p>
        </p:txBody>
      </p:sp>
      <p:sp>
        <p:nvSpPr>
          <p:cNvPr id="342" name="Google Shape;342;p29"/>
          <p:cNvSpPr txBox="1">
            <a:spLocks noGrp="1"/>
          </p:cNvSpPr>
          <p:nvPr>
            <p:ph type="body" idx="4294967295"/>
          </p:nvPr>
        </p:nvSpPr>
        <p:spPr>
          <a:xfrm>
            <a:off x="5775625" y="2000825"/>
            <a:ext cx="2945400" cy="2969100"/>
          </a:xfrm>
          <a:prstGeom prst="rect">
            <a:avLst/>
          </a:prstGeom>
        </p:spPr>
        <p:txBody>
          <a:bodyPr spcFirstLastPara="1" wrap="square" lIns="0" tIns="91425" rIns="0" bIns="0" anchor="t" anchorCtr="0">
            <a:noAutofit/>
          </a:bodyPr>
          <a:lstStyle/>
          <a:p>
            <a:pPr marL="0" lvl="0" indent="0" algn="l" rtl="0">
              <a:lnSpc>
                <a:spcPct val="113000"/>
              </a:lnSpc>
              <a:spcBef>
                <a:spcPts val="0"/>
              </a:spcBef>
              <a:spcAft>
                <a:spcPts val="0"/>
              </a:spcAft>
              <a:buNone/>
            </a:pPr>
            <a:r>
              <a:rPr lang="en" sz="1200">
                <a:solidFill>
                  <a:srgbClr val="000000"/>
                </a:solidFill>
              </a:rPr>
              <a:t>Short Version</a:t>
            </a:r>
            <a:endParaRPr sz="1200">
              <a:solidFill>
                <a:srgbClr val="000000"/>
              </a:solidFill>
            </a:endParaRPr>
          </a:p>
          <a:p>
            <a:pPr marL="0" lvl="0" indent="0" algn="l" rtl="0">
              <a:lnSpc>
                <a:spcPct val="113000"/>
              </a:lnSpc>
              <a:spcBef>
                <a:spcPts val="600"/>
              </a:spcBef>
              <a:spcAft>
                <a:spcPts val="0"/>
              </a:spcAft>
              <a:buClr>
                <a:schemeClr val="dk1"/>
              </a:buClr>
              <a:buSzPts val="1100"/>
              <a:buFont typeface="Arial"/>
              <a:buNone/>
            </a:pPr>
            <a:r>
              <a:rPr lang="en">
                <a:solidFill>
                  <a:srgbClr val="4E555F"/>
                </a:solidFill>
              </a:rPr>
              <a:t>Lorem ipsum dolor sit amet, et affert inermis mel, vel no choro eruditi ponderum. Has detraxit dissentiunt ei. Cu nobis percipit salutatus eum. </a:t>
            </a:r>
            <a:r>
              <a:rPr lang="en">
                <a:solidFill>
                  <a:srgbClr val="4E555F"/>
                </a:solidFill>
                <a:highlight>
                  <a:schemeClr val="lt1"/>
                </a:highlight>
              </a:rPr>
              <a:t>Ut enim ad minima veniam, quis nostrum exercitationem ullam corporis.</a:t>
            </a:r>
            <a:r>
              <a:rPr lang="en">
                <a:solidFill>
                  <a:srgbClr val="4E555F"/>
                </a:solidFill>
              </a:rPr>
              <a:t>Lorem ipsum dolor sit amet, et affert inermis mel, vel no choro eruditi ponderum. Has detraxit dissentiunt ei. Cu nobis percipit salutatus eum. </a:t>
            </a:r>
            <a:r>
              <a:rPr lang="en">
                <a:solidFill>
                  <a:srgbClr val="4E555F"/>
                </a:solidFill>
                <a:highlight>
                  <a:schemeClr val="lt1"/>
                </a:highlight>
              </a:rPr>
              <a:t>Ut enim ad minima veniam, quis nostrum exercitationem ullam corporis</a:t>
            </a:r>
            <a:endParaRPr sz="1200">
              <a:solidFill>
                <a:srgbClr val="000000"/>
              </a:solidFill>
            </a:endParaRPr>
          </a:p>
          <a:p>
            <a:pPr marL="0" lvl="0" indent="0" algn="l" rtl="0">
              <a:lnSpc>
                <a:spcPct val="113000"/>
              </a:lnSpc>
              <a:spcBef>
                <a:spcPts val="600"/>
              </a:spcBef>
              <a:spcAft>
                <a:spcPts val="0"/>
              </a:spcAft>
              <a:buNone/>
            </a:pPr>
            <a:endParaRPr sz="800"/>
          </a:p>
          <a:p>
            <a:pPr marL="0" lvl="0" indent="0" algn="l" rtl="0">
              <a:lnSpc>
                <a:spcPct val="113000"/>
              </a:lnSpc>
              <a:spcBef>
                <a:spcPts val="600"/>
              </a:spcBef>
              <a:spcAft>
                <a:spcPts val="0"/>
              </a:spcAft>
              <a:buNone/>
            </a:pPr>
            <a:endParaRPr sz="800"/>
          </a:p>
          <a:p>
            <a:pPr marL="0" lvl="0" indent="0" algn="l" rtl="0">
              <a:spcBef>
                <a:spcPts val="0"/>
              </a:spcBef>
              <a:spcAft>
                <a:spcPts val="0"/>
              </a:spcAft>
              <a:buNone/>
            </a:pPr>
            <a:endParaRPr sz="800"/>
          </a:p>
          <a:p>
            <a:pPr marL="0" lvl="0" indent="0" algn="l" rtl="0">
              <a:spcBef>
                <a:spcPts val="1000"/>
              </a:spcBef>
              <a:spcAft>
                <a:spcPts val="1000"/>
              </a:spcAft>
              <a:buNone/>
            </a:pPr>
            <a:endParaRPr/>
          </a:p>
        </p:txBody>
      </p:sp>
      <p:sp>
        <p:nvSpPr>
          <p:cNvPr id="343" name="Google Shape;343;p29"/>
          <p:cNvSpPr/>
          <p:nvPr/>
        </p:nvSpPr>
        <p:spPr>
          <a:xfrm>
            <a:off x="-54350" y="4201762"/>
            <a:ext cx="2126700" cy="295200"/>
          </a:xfrm>
          <a:prstGeom prst="rect">
            <a:avLst/>
          </a:prstGeom>
          <a:solidFill>
            <a:srgbClr val="E3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9"/>
          <p:cNvSpPr txBox="1">
            <a:spLocks noGrp="1"/>
          </p:cNvSpPr>
          <p:nvPr>
            <p:ph type="body" idx="1"/>
          </p:nvPr>
        </p:nvSpPr>
        <p:spPr>
          <a:xfrm>
            <a:off x="307675" y="737650"/>
            <a:ext cx="1425000" cy="3954300"/>
          </a:xfrm>
          <a:prstGeom prst="rect">
            <a:avLst/>
          </a:prstGeom>
        </p:spPr>
        <p:txBody>
          <a:bodyPr spcFirstLastPara="1" wrap="square" lIns="0" tIns="91425" rIns="0" bIns="0" anchor="t" anchorCtr="0">
            <a:noAutofit/>
          </a:bodyPr>
          <a:lstStyle/>
          <a:p>
            <a:pPr marL="0" lvl="0" indent="0" algn="l" rtl="0">
              <a:spcBef>
                <a:spcPts val="0"/>
              </a:spcBef>
              <a:spcAft>
                <a:spcPts val="0"/>
              </a:spcAft>
              <a:buNone/>
            </a:pPr>
            <a:r>
              <a:rPr lang="en" sz="800">
                <a:solidFill>
                  <a:schemeClr val="tx1">
                    <a:lumMod val="75000"/>
                    <a:lumOff val="25000"/>
                  </a:schemeClr>
                </a:solidFill>
                <a:uFill>
                  <a:noFill/>
                </a:uFill>
                <a:hlinkClick r:id="rId4" action="ppaction://hlinksldjump">
                  <a:extLst>
                    <a:ext uri="{A12FA001-AC4F-418D-AE19-62706E023703}">
                      <ahyp:hlinkClr xmlns:ahyp="http://schemas.microsoft.com/office/drawing/2018/hyperlinkcolor" val="tx"/>
                    </a:ext>
                  </a:extLst>
                </a:hlinkClick>
              </a:rPr>
              <a:t>Introduction</a:t>
            </a:r>
            <a:endParaRPr sz="800">
              <a:solidFill>
                <a:schemeClr val="tx1">
                  <a:lumMod val="75000"/>
                  <a:lumOff val="25000"/>
                </a:schemeClr>
              </a:solidFill>
            </a:endParaRPr>
          </a:p>
          <a:p>
            <a:pPr marL="0" lvl="0" indent="0" algn="l" rtl="0">
              <a:spcBef>
                <a:spcPts val="1500"/>
              </a:spcBef>
              <a:spcAft>
                <a:spcPts val="0"/>
              </a:spcAft>
              <a:buClr>
                <a:schemeClr val="dk1"/>
              </a:buClr>
              <a:buSzPts val="1100"/>
              <a:buFont typeface="Arial"/>
              <a:buNone/>
            </a:pPr>
            <a:r>
              <a:rPr lang="en" sz="800">
                <a:solidFill>
                  <a:schemeClr val="tx1">
                    <a:lumMod val="75000"/>
                    <a:lumOff val="25000"/>
                  </a:schemeClr>
                </a:solidFill>
                <a:uFill>
                  <a:noFill/>
                </a:uFill>
                <a:hlinkClick r:id="rId5" action="ppaction://hlinksldjump">
                  <a:extLst>
                    <a:ext uri="{A12FA001-AC4F-418D-AE19-62706E023703}">
                      <ahyp:hlinkClr xmlns:ahyp="http://schemas.microsoft.com/office/drawing/2018/hyperlinkcolor" val="tx"/>
                    </a:ext>
                  </a:extLst>
                </a:hlinkClick>
              </a:rPr>
              <a:t>Mission and Vision</a:t>
            </a:r>
            <a:endParaRPr sz="800">
              <a:solidFill>
                <a:schemeClr val="tx1">
                  <a:lumMod val="75000"/>
                  <a:lumOff val="25000"/>
                </a:schemeClr>
              </a:solidFill>
            </a:endParaRPr>
          </a:p>
          <a:p>
            <a:pPr marL="0" lvl="0" indent="0" algn="l" rtl="0">
              <a:spcBef>
                <a:spcPts val="1500"/>
              </a:spcBef>
              <a:spcAft>
                <a:spcPts val="0"/>
              </a:spcAft>
              <a:buNone/>
            </a:pPr>
            <a:r>
              <a:rPr lang="en" sz="800">
                <a:solidFill>
                  <a:schemeClr val="tx1">
                    <a:lumMod val="75000"/>
                    <a:lumOff val="25000"/>
                  </a:schemeClr>
                </a:solidFill>
                <a:uFill>
                  <a:noFill/>
                </a:uFill>
                <a:hlinkClick r:id="rId6" action="ppaction://hlinksldjump">
                  <a:extLst>
                    <a:ext uri="{A12FA001-AC4F-418D-AE19-62706E023703}">
                      <ahyp:hlinkClr xmlns:ahyp="http://schemas.microsoft.com/office/drawing/2018/hyperlinkcolor" val="tx"/>
                    </a:ext>
                  </a:extLst>
                </a:hlinkClick>
              </a:rPr>
              <a:t>Core Values</a:t>
            </a:r>
            <a:endParaRPr sz="800">
              <a:solidFill>
                <a:schemeClr val="tx1">
                  <a:lumMod val="75000"/>
                  <a:lumOff val="25000"/>
                </a:schemeClr>
              </a:solidFill>
            </a:endParaRPr>
          </a:p>
          <a:p>
            <a:pPr marL="0" lvl="0" indent="0" algn="l" rtl="0">
              <a:spcBef>
                <a:spcPts val="1500"/>
              </a:spcBef>
              <a:spcAft>
                <a:spcPts val="0"/>
              </a:spcAft>
              <a:buNone/>
            </a:pPr>
            <a:r>
              <a:rPr lang="en" sz="800">
                <a:solidFill>
                  <a:schemeClr val="tx1">
                    <a:lumMod val="75000"/>
                    <a:lumOff val="25000"/>
                  </a:schemeClr>
                </a:solidFill>
                <a:uFill>
                  <a:noFill/>
                </a:uFill>
                <a:hlinkClick r:id="rId7" action="ppaction://hlinksldjump">
                  <a:extLst>
                    <a:ext uri="{A12FA001-AC4F-418D-AE19-62706E023703}">
                      <ahyp:hlinkClr xmlns:ahyp="http://schemas.microsoft.com/office/drawing/2018/hyperlinkcolor" val="tx"/>
                    </a:ext>
                  </a:extLst>
                </a:hlinkClick>
              </a:rPr>
              <a:t>Voice and Tone</a:t>
            </a:r>
            <a:endParaRPr sz="800">
              <a:solidFill>
                <a:schemeClr val="tx1">
                  <a:lumMod val="75000"/>
                  <a:lumOff val="25000"/>
                </a:schemeClr>
              </a:solidFill>
            </a:endParaRPr>
          </a:p>
          <a:p>
            <a:pPr marL="0" lvl="0" indent="0" algn="l" rtl="0">
              <a:spcBef>
                <a:spcPts val="1500"/>
              </a:spcBef>
              <a:spcAft>
                <a:spcPts val="0"/>
              </a:spcAft>
              <a:buNone/>
            </a:pPr>
            <a:r>
              <a:rPr lang="en" sz="800">
                <a:solidFill>
                  <a:schemeClr val="tx1">
                    <a:lumMod val="75000"/>
                    <a:lumOff val="25000"/>
                  </a:schemeClr>
                </a:solidFill>
                <a:uFill>
                  <a:noFill/>
                </a:uFill>
                <a:hlinkClick r:id="rId8" action="ppaction://hlinksldjump">
                  <a:extLst>
                    <a:ext uri="{A12FA001-AC4F-418D-AE19-62706E023703}">
                      <ahyp:hlinkClr xmlns:ahyp="http://schemas.microsoft.com/office/drawing/2018/hyperlinkcolor" val="tx"/>
                    </a:ext>
                  </a:extLst>
                </a:hlinkClick>
              </a:rPr>
              <a:t>Style and Usage</a:t>
            </a:r>
            <a:endParaRPr sz="800">
              <a:solidFill>
                <a:schemeClr val="tx1">
                  <a:lumMod val="75000"/>
                  <a:lumOff val="25000"/>
                </a:schemeClr>
              </a:solidFill>
            </a:endParaRPr>
          </a:p>
          <a:p>
            <a:pPr marL="0" lvl="0" indent="0" algn="l" rtl="0">
              <a:spcBef>
                <a:spcPts val="1500"/>
              </a:spcBef>
              <a:spcAft>
                <a:spcPts val="0"/>
              </a:spcAft>
              <a:buNone/>
            </a:pPr>
            <a:r>
              <a:rPr lang="en" sz="800">
                <a:solidFill>
                  <a:schemeClr val="tx1">
                    <a:lumMod val="75000"/>
                    <a:lumOff val="25000"/>
                  </a:schemeClr>
                </a:solidFill>
                <a:uFill>
                  <a:noFill/>
                </a:uFill>
                <a:hlinkClick r:id="rId9" action="ppaction://hlinksldjump">
                  <a:extLst>
                    <a:ext uri="{A12FA001-AC4F-418D-AE19-62706E023703}">
                      <ahyp:hlinkClr xmlns:ahyp="http://schemas.microsoft.com/office/drawing/2018/hyperlinkcolor" val="tx"/>
                    </a:ext>
                  </a:extLst>
                </a:hlinkClick>
              </a:rPr>
              <a:t>Punctuation</a:t>
            </a:r>
            <a:endParaRPr sz="800">
              <a:solidFill>
                <a:schemeClr val="tx1">
                  <a:lumMod val="75000"/>
                  <a:lumOff val="25000"/>
                </a:schemeClr>
              </a:solidFill>
            </a:endParaRPr>
          </a:p>
          <a:p>
            <a:pPr marL="0" lvl="0" indent="0" algn="l" rtl="0">
              <a:spcBef>
                <a:spcPts val="1500"/>
              </a:spcBef>
              <a:spcAft>
                <a:spcPts val="0"/>
              </a:spcAft>
              <a:buNone/>
            </a:pPr>
            <a:r>
              <a:rPr lang="en" sz="800">
                <a:solidFill>
                  <a:schemeClr val="tx1">
                    <a:lumMod val="75000"/>
                    <a:lumOff val="25000"/>
                  </a:schemeClr>
                </a:solidFill>
                <a:uFill>
                  <a:noFill/>
                </a:uFill>
                <a:hlinkClick r:id="rId10" action="ppaction://hlinksldjump">
                  <a:extLst>
                    <a:ext uri="{A12FA001-AC4F-418D-AE19-62706E023703}">
                      <ahyp:hlinkClr xmlns:ahyp="http://schemas.microsoft.com/office/drawing/2018/hyperlinkcolor" val="tx"/>
                    </a:ext>
                  </a:extLst>
                </a:hlinkClick>
              </a:rPr>
              <a:t>Linking</a:t>
            </a:r>
            <a:endParaRPr sz="800">
              <a:solidFill>
                <a:schemeClr val="tx1">
                  <a:lumMod val="75000"/>
                  <a:lumOff val="25000"/>
                </a:schemeClr>
              </a:solidFill>
            </a:endParaRPr>
          </a:p>
          <a:p>
            <a:pPr marL="0" lvl="0" indent="0" algn="l" rtl="0">
              <a:spcBef>
                <a:spcPts val="1500"/>
              </a:spcBef>
              <a:spcAft>
                <a:spcPts val="0"/>
              </a:spcAft>
              <a:buNone/>
            </a:pPr>
            <a:r>
              <a:rPr lang="en" sz="800">
                <a:solidFill>
                  <a:schemeClr val="tx1">
                    <a:lumMod val="75000"/>
                    <a:lumOff val="25000"/>
                  </a:schemeClr>
                </a:solidFill>
                <a:uFill>
                  <a:noFill/>
                </a:uFill>
                <a:hlinkClick r:id="rId11" action="ppaction://hlinksldjump">
                  <a:extLst>
                    <a:ext uri="{A12FA001-AC4F-418D-AE19-62706E023703}">
                      <ahyp:hlinkClr xmlns:ahyp="http://schemas.microsoft.com/office/drawing/2018/hyperlinkcolor" val="tx"/>
                    </a:ext>
                  </a:extLst>
                </a:hlinkClick>
              </a:rPr>
              <a:t>Sources</a:t>
            </a:r>
            <a:endParaRPr sz="800">
              <a:solidFill>
                <a:schemeClr val="tx1">
                  <a:lumMod val="75000"/>
                  <a:lumOff val="25000"/>
                </a:schemeClr>
              </a:solidFill>
            </a:endParaRPr>
          </a:p>
          <a:p>
            <a:pPr marL="0" lvl="0" indent="0" algn="l" rtl="0">
              <a:spcBef>
                <a:spcPts val="1500"/>
              </a:spcBef>
              <a:spcAft>
                <a:spcPts val="0"/>
              </a:spcAft>
              <a:buNone/>
            </a:pPr>
            <a:r>
              <a:rPr lang="en" sz="800">
                <a:solidFill>
                  <a:schemeClr val="tx1">
                    <a:lumMod val="75000"/>
                    <a:lumOff val="25000"/>
                  </a:schemeClr>
                </a:solidFill>
                <a:uFill>
                  <a:noFill/>
                </a:uFill>
                <a:hlinkClick r:id="rId12" action="ppaction://hlinksldjump">
                  <a:extLst>
                    <a:ext uri="{A12FA001-AC4F-418D-AE19-62706E023703}">
                      <ahyp:hlinkClr xmlns:ahyp="http://schemas.microsoft.com/office/drawing/2018/hyperlinkcolor" val="tx"/>
                    </a:ext>
                  </a:extLst>
                </a:hlinkClick>
              </a:rPr>
              <a:t>Interviews</a:t>
            </a:r>
            <a:endParaRPr sz="800">
              <a:solidFill>
                <a:schemeClr val="tx1">
                  <a:lumMod val="75000"/>
                  <a:lumOff val="25000"/>
                </a:schemeClr>
              </a:solidFill>
            </a:endParaRPr>
          </a:p>
          <a:p>
            <a:pPr marL="0" lvl="0" indent="0" algn="l" rtl="0">
              <a:spcBef>
                <a:spcPts val="1500"/>
              </a:spcBef>
              <a:spcAft>
                <a:spcPts val="0"/>
              </a:spcAft>
              <a:buNone/>
            </a:pPr>
            <a:r>
              <a:rPr lang="en" sz="800">
                <a:solidFill>
                  <a:schemeClr val="tx1">
                    <a:lumMod val="75000"/>
                    <a:lumOff val="25000"/>
                  </a:schemeClr>
                </a:solidFill>
                <a:uFill>
                  <a:noFill/>
                </a:uFill>
                <a:hlinkClick r:id="rId13" action="ppaction://hlinksldjump">
                  <a:extLst>
                    <a:ext uri="{A12FA001-AC4F-418D-AE19-62706E023703}">
                      <ahyp:hlinkClr xmlns:ahyp="http://schemas.microsoft.com/office/drawing/2018/hyperlinkcolor" val="tx"/>
                    </a:ext>
                  </a:extLst>
                </a:hlinkClick>
              </a:rPr>
              <a:t>Accessibility</a:t>
            </a:r>
            <a:endParaRPr sz="800">
              <a:solidFill>
                <a:schemeClr val="tx1">
                  <a:lumMod val="75000"/>
                  <a:lumOff val="25000"/>
                </a:schemeClr>
              </a:solidFill>
            </a:endParaRPr>
          </a:p>
          <a:p>
            <a:pPr marL="0" lvl="0" indent="0" algn="l" rtl="0">
              <a:spcBef>
                <a:spcPts val="1500"/>
              </a:spcBef>
              <a:spcAft>
                <a:spcPts val="0"/>
              </a:spcAft>
              <a:buNone/>
            </a:pPr>
            <a:r>
              <a:rPr lang="en" sz="800">
                <a:solidFill>
                  <a:schemeClr val="tx1">
                    <a:lumMod val="75000"/>
                    <a:lumOff val="25000"/>
                  </a:schemeClr>
                </a:solidFill>
                <a:uFill>
                  <a:noFill/>
                </a:uFill>
                <a:hlinkClick r:id="rId14" action="ppaction://hlinksldjump">
                  <a:extLst>
                    <a:ext uri="{A12FA001-AC4F-418D-AE19-62706E023703}">
                      <ahyp:hlinkClr xmlns:ahyp="http://schemas.microsoft.com/office/drawing/2018/hyperlinkcolor" val="tx"/>
                    </a:ext>
                  </a:extLst>
                </a:hlinkClick>
              </a:rPr>
              <a:t>Branding</a:t>
            </a:r>
            <a:endParaRPr sz="800">
              <a:solidFill>
                <a:schemeClr val="tx1">
                  <a:lumMod val="75000"/>
                  <a:lumOff val="25000"/>
                </a:schemeClr>
              </a:solidFill>
            </a:endParaRPr>
          </a:p>
          <a:p>
            <a:pPr marL="0" lvl="0" indent="0" algn="l" rtl="0">
              <a:spcBef>
                <a:spcPts val="1500"/>
              </a:spcBef>
              <a:spcAft>
                <a:spcPts val="1500"/>
              </a:spcAft>
              <a:buClr>
                <a:schemeClr val="dk1"/>
              </a:buClr>
              <a:buSzPts val="1100"/>
              <a:buFont typeface="Arial"/>
              <a:buNone/>
            </a:pPr>
            <a:r>
              <a:rPr lang="en" sz="800" b="1">
                <a:solidFill>
                  <a:schemeClr val="tx1">
                    <a:lumMod val="75000"/>
                    <a:lumOff val="25000"/>
                  </a:schemeClr>
                </a:solidFill>
                <a:uFill>
                  <a:noFill/>
                </a:uFill>
                <a:hlinkClick r:id="rId15" action="ppaction://hlinksldjump">
                  <a:extLst>
                    <a:ext uri="{A12FA001-AC4F-418D-AE19-62706E023703}">
                      <ahyp:hlinkClr xmlns:ahyp="http://schemas.microsoft.com/office/drawing/2018/hyperlinkcolor" val="tx"/>
                    </a:ext>
                  </a:extLst>
                </a:hlinkClick>
              </a:rPr>
              <a:t>Boilerplate</a:t>
            </a:r>
            <a:endParaRPr b="1">
              <a:solidFill>
                <a:schemeClr val="tx1">
                  <a:lumMod val="75000"/>
                  <a:lumOff val="2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9"/>
          <p:cNvSpPr txBox="1">
            <a:spLocks noGrp="1"/>
          </p:cNvSpPr>
          <p:nvPr>
            <p:ph type="title"/>
          </p:nvPr>
        </p:nvSpPr>
        <p:spPr>
          <a:xfrm>
            <a:off x="2520325" y="810200"/>
            <a:ext cx="6200700" cy="393600"/>
          </a:xfrm>
          <a:prstGeom prst="rect">
            <a:avLst/>
          </a:prstGeom>
        </p:spPr>
        <p:txBody>
          <a:bodyPr spcFirstLastPara="1" wrap="square" lIns="0" tIns="68575" rIns="68575" bIns="68575" anchor="ctr" anchorCtr="0">
            <a:noAutofit/>
          </a:bodyPr>
          <a:lstStyle/>
          <a:p>
            <a:pPr marL="0" lvl="0" indent="0" algn="l" rtl="0">
              <a:spcBef>
                <a:spcPts val="0"/>
              </a:spcBef>
              <a:spcAft>
                <a:spcPts val="0"/>
              </a:spcAft>
              <a:buNone/>
            </a:pPr>
            <a:r>
              <a:rPr lang="en"/>
              <a:t>Mission and Vision</a:t>
            </a:r>
            <a:endParaRPr/>
          </a:p>
        </p:txBody>
      </p:sp>
      <p:sp>
        <p:nvSpPr>
          <p:cNvPr id="112" name="Google Shape;112;p19"/>
          <p:cNvSpPr/>
          <p:nvPr/>
        </p:nvSpPr>
        <p:spPr>
          <a:xfrm>
            <a:off x="-54350" y="1029388"/>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9"/>
          <p:cNvSpPr/>
          <p:nvPr/>
        </p:nvSpPr>
        <p:spPr>
          <a:xfrm>
            <a:off x="-54350" y="734175"/>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9"/>
          <p:cNvSpPr/>
          <p:nvPr/>
        </p:nvSpPr>
        <p:spPr>
          <a:xfrm>
            <a:off x="-54350" y="1324602"/>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9"/>
          <p:cNvSpPr/>
          <p:nvPr/>
        </p:nvSpPr>
        <p:spPr>
          <a:xfrm>
            <a:off x="-54350" y="1619815"/>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6" name="Google Shape;116;p19"/>
          <p:cNvSpPr/>
          <p:nvPr/>
        </p:nvSpPr>
        <p:spPr>
          <a:xfrm>
            <a:off x="-54350" y="1915028"/>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9"/>
          <p:cNvSpPr/>
          <p:nvPr/>
        </p:nvSpPr>
        <p:spPr>
          <a:xfrm>
            <a:off x="-54350" y="2210242"/>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9"/>
          <p:cNvSpPr/>
          <p:nvPr/>
        </p:nvSpPr>
        <p:spPr>
          <a:xfrm>
            <a:off x="-54350" y="2800668"/>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9"/>
          <p:cNvSpPr/>
          <p:nvPr/>
        </p:nvSpPr>
        <p:spPr>
          <a:xfrm>
            <a:off x="-54350" y="3095882"/>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9"/>
          <p:cNvSpPr/>
          <p:nvPr/>
        </p:nvSpPr>
        <p:spPr>
          <a:xfrm>
            <a:off x="-54350" y="3391095"/>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9"/>
          <p:cNvSpPr/>
          <p:nvPr/>
        </p:nvSpPr>
        <p:spPr>
          <a:xfrm>
            <a:off x="-54350" y="3686308"/>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9"/>
          <p:cNvSpPr/>
          <p:nvPr/>
        </p:nvSpPr>
        <p:spPr>
          <a:xfrm>
            <a:off x="-54350" y="3981522"/>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9"/>
          <p:cNvSpPr/>
          <p:nvPr/>
        </p:nvSpPr>
        <p:spPr>
          <a:xfrm>
            <a:off x="-54350" y="4276735"/>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9"/>
          <p:cNvSpPr txBox="1">
            <a:spLocks noGrp="1"/>
          </p:cNvSpPr>
          <p:nvPr>
            <p:ph type="body" idx="2"/>
          </p:nvPr>
        </p:nvSpPr>
        <p:spPr>
          <a:xfrm>
            <a:off x="2514600" y="1258225"/>
            <a:ext cx="6200700" cy="295200"/>
          </a:xfrm>
          <a:prstGeom prst="rect">
            <a:avLst/>
          </a:prstGeom>
        </p:spPr>
        <p:txBody>
          <a:bodyPr spcFirstLastPara="1" wrap="square" lIns="0" tIns="91425" rIns="0" bIns="0" anchor="t" anchorCtr="0">
            <a:noAutofit/>
          </a:bodyPr>
          <a:lstStyle/>
          <a:p>
            <a:pPr marL="0" lvl="0" indent="0" algn="l" rtl="0">
              <a:lnSpc>
                <a:spcPct val="113000"/>
              </a:lnSpc>
              <a:spcBef>
                <a:spcPts val="0"/>
              </a:spcBef>
              <a:spcAft>
                <a:spcPts val="0"/>
              </a:spcAft>
              <a:buNone/>
            </a:pPr>
            <a:r>
              <a:rPr lang="en" sz="800"/>
              <a:t>What is your brand’s North Star? Help creators understand your brand’s purpose and reason for being. Share your mission and vision statements, as well as your brand’s core philosophy. </a:t>
            </a:r>
            <a:r>
              <a:rPr lang="en" sz="800" u="sng">
                <a:solidFill>
                  <a:schemeClr val="hlink"/>
                </a:solidFill>
                <a:hlinkClick r:id="rId3"/>
              </a:rPr>
              <a:t>Learn more about crafting your mission and vision.</a:t>
            </a:r>
            <a:endParaRPr sz="800"/>
          </a:p>
        </p:txBody>
      </p:sp>
      <p:sp>
        <p:nvSpPr>
          <p:cNvPr id="125" name="Google Shape;125;p19"/>
          <p:cNvSpPr txBox="1">
            <a:spLocks noGrp="1"/>
          </p:cNvSpPr>
          <p:nvPr>
            <p:ph type="body" idx="2"/>
          </p:nvPr>
        </p:nvSpPr>
        <p:spPr>
          <a:xfrm>
            <a:off x="2520325" y="1772225"/>
            <a:ext cx="2987400" cy="2969100"/>
          </a:xfrm>
          <a:prstGeom prst="rect">
            <a:avLst/>
          </a:prstGeom>
        </p:spPr>
        <p:txBody>
          <a:bodyPr spcFirstLastPara="1" wrap="square" lIns="0" tIns="91425" rIns="0" bIns="0" anchor="t" anchorCtr="0">
            <a:noAutofit/>
          </a:bodyPr>
          <a:lstStyle/>
          <a:p>
            <a:pPr marL="0" lvl="0" indent="0" algn="l" rtl="0">
              <a:lnSpc>
                <a:spcPct val="113000"/>
              </a:lnSpc>
              <a:spcBef>
                <a:spcPts val="400"/>
              </a:spcBef>
              <a:spcAft>
                <a:spcPts val="0"/>
              </a:spcAft>
              <a:buNone/>
            </a:pPr>
            <a:r>
              <a:rPr lang="en" sz="1200">
                <a:solidFill>
                  <a:srgbClr val="000000"/>
                </a:solidFill>
              </a:rPr>
              <a:t>Our Mission — </a:t>
            </a:r>
            <a:r>
              <a:rPr lang="en" sz="1200" i="1">
                <a:solidFill>
                  <a:srgbClr val="000000"/>
                </a:solidFill>
              </a:rPr>
              <a:t>What We Do</a:t>
            </a:r>
            <a:endParaRPr sz="1200" i="1">
              <a:solidFill>
                <a:srgbClr val="000000"/>
              </a:solidFill>
            </a:endParaRPr>
          </a:p>
          <a:p>
            <a:pPr marL="0" lvl="0" indent="0" algn="l" rtl="0">
              <a:lnSpc>
                <a:spcPct val="113000"/>
              </a:lnSpc>
              <a:spcBef>
                <a:spcPts val="400"/>
              </a:spcBef>
              <a:spcAft>
                <a:spcPts val="0"/>
              </a:spcAft>
              <a:buClr>
                <a:schemeClr val="dk1"/>
              </a:buClr>
              <a:buSzPts val="1100"/>
              <a:buFont typeface="Arial"/>
              <a:buNone/>
            </a:pPr>
            <a:r>
              <a:rPr lang="en" sz="800">
                <a:solidFill>
                  <a:srgbClr val="4E555F"/>
                </a:solidFill>
              </a:rPr>
              <a:t>Lorem ipsum dolor sit amet, et affert inermis mel, vel no choro eruditi ponderum. </a:t>
            </a:r>
            <a:endParaRPr sz="800">
              <a:solidFill>
                <a:srgbClr val="4E555F"/>
              </a:solidFill>
            </a:endParaRPr>
          </a:p>
          <a:p>
            <a:pPr marL="0" lvl="0" indent="0" algn="l" rtl="0">
              <a:lnSpc>
                <a:spcPct val="113000"/>
              </a:lnSpc>
              <a:spcBef>
                <a:spcPts val="400"/>
              </a:spcBef>
              <a:spcAft>
                <a:spcPts val="0"/>
              </a:spcAft>
              <a:buClr>
                <a:schemeClr val="dk1"/>
              </a:buClr>
              <a:buSzPts val="1100"/>
              <a:buFont typeface="Arial"/>
              <a:buNone/>
            </a:pPr>
            <a:endParaRPr sz="800">
              <a:solidFill>
                <a:srgbClr val="4E555F"/>
              </a:solidFill>
            </a:endParaRPr>
          </a:p>
          <a:p>
            <a:pPr marL="0" lvl="0" indent="0" algn="l" rtl="0">
              <a:lnSpc>
                <a:spcPct val="113000"/>
              </a:lnSpc>
              <a:spcBef>
                <a:spcPts val="400"/>
              </a:spcBef>
              <a:spcAft>
                <a:spcPts val="0"/>
              </a:spcAft>
              <a:buClr>
                <a:schemeClr val="dk1"/>
              </a:buClr>
              <a:buSzPts val="1100"/>
              <a:buFont typeface="Arial"/>
              <a:buNone/>
            </a:pPr>
            <a:r>
              <a:rPr lang="en" sz="1200">
                <a:solidFill>
                  <a:srgbClr val="000000"/>
                </a:solidFill>
              </a:rPr>
              <a:t>Our Vision </a:t>
            </a:r>
            <a:r>
              <a:rPr lang="en" sz="1200">
                <a:solidFill>
                  <a:schemeClr val="dk1"/>
                </a:solidFill>
              </a:rPr>
              <a:t>—</a:t>
            </a:r>
            <a:r>
              <a:rPr lang="en" sz="1200">
                <a:solidFill>
                  <a:srgbClr val="000000"/>
                </a:solidFill>
              </a:rPr>
              <a:t> </a:t>
            </a:r>
            <a:r>
              <a:rPr lang="en" sz="1200" i="1">
                <a:solidFill>
                  <a:srgbClr val="000000"/>
                </a:solidFill>
              </a:rPr>
              <a:t>Where We’re Going</a:t>
            </a:r>
            <a:endParaRPr sz="1200" i="1">
              <a:solidFill>
                <a:srgbClr val="000000"/>
              </a:solidFill>
            </a:endParaRPr>
          </a:p>
          <a:p>
            <a:pPr marL="0" lvl="0" indent="0" algn="l" rtl="0">
              <a:lnSpc>
                <a:spcPct val="113000"/>
              </a:lnSpc>
              <a:spcBef>
                <a:spcPts val="400"/>
              </a:spcBef>
              <a:spcAft>
                <a:spcPts val="0"/>
              </a:spcAft>
              <a:buClr>
                <a:schemeClr val="dk1"/>
              </a:buClr>
              <a:buSzPts val="1100"/>
              <a:buFont typeface="Arial"/>
              <a:buNone/>
            </a:pPr>
            <a:r>
              <a:rPr lang="en" sz="800">
                <a:solidFill>
                  <a:srgbClr val="4E555F"/>
                </a:solidFill>
                <a:highlight>
                  <a:srgbClr val="FFFFFF"/>
                </a:highlight>
              </a:rPr>
              <a:t>Lorem ipsum dolor sit amet, et affert inermis mel, vel no choro eruditi ponderum. Has detraxit dissentiunt ei. Cu nobis percipit salutatus eum.</a:t>
            </a:r>
            <a:endParaRPr sz="800">
              <a:solidFill>
                <a:srgbClr val="4E555F"/>
              </a:solidFill>
            </a:endParaRPr>
          </a:p>
          <a:p>
            <a:pPr marL="0" lvl="0" indent="0" algn="l" rtl="0">
              <a:lnSpc>
                <a:spcPct val="113000"/>
              </a:lnSpc>
              <a:spcBef>
                <a:spcPts val="400"/>
              </a:spcBef>
              <a:spcAft>
                <a:spcPts val="0"/>
              </a:spcAft>
              <a:buClr>
                <a:schemeClr val="dk1"/>
              </a:buClr>
              <a:buSzPts val="1100"/>
              <a:buFont typeface="Arial"/>
              <a:buNone/>
            </a:pPr>
            <a:endParaRPr sz="800">
              <a:solidFill>
                <a:srgbClr val="4E555F"/>
              </a:solidFill>
            </a:endParaRPr>
          </a:p>
          <a:p>
            <a:pPr marL="0" lvl="0" indent="0" algn="l" rtl="0">
              <a:lnSpc>
                <a:spcPct val="113000"/>
              </a:lnSpc>
              <a:spcBef>
                <a:spcPts val="400"/>
              </a:spcBef>
              <a:spcAft>
                <a:spcPts val="0"/>
              </a:spcAft>
              <a:buClr>
                <a:schemeClr val="dk1"/>
              </a:buClr>
              <a:buSzPts val="1100"/>
              <a:buFont typeface="Arial"/>
              <a:buNone/>
            </a:pPr>
            <a:r>
              <a:rPr lang="en" sz="1200">
                <a:solidFill>
                  <a:srgbClr val="000000"/>
                </a:solidFill>
                <a:highlight>
                  <a:srgbClr val="FFFFFF"/>
                </a:highlight>
              </a:rPr>
              <a:t>Our Philosophy </a:t>
            </a:r>
            <a:r>
              <a:rPr lang="en" sz="1200">
                <a:solidFill>
                  <a:schemeClr val="dk1"/>
                </a:solidFill>
              </a:rPr>
              <a:t>— </a:t>
            </a:r>
            <a:r>
              <a:rPr lang="en" sz="1200" i="1">
                <a:solidFill>
                  <a:srgbClr val="000000"/>
                </a:solidFill>
                <a:highlight>
                  <a:srgbClr val="FFFFFF"/>
                </a:highlight>
              </a:rPr>
              <a:t>Why We Love It</a:t>
            </a:r>
            <a:endParaRPr sz="1200" i="1">
              <a:solidFill>
                <a:srgbClr val="000000"/>
              </a:solidFill>
              <a:highlight>
                <a:srgbClr val="FFFFFF"/>
              </a:highlight>
            </a:endParaRPr>
          </a:p>
          <a:p>
            <a:pPr marL="0" lvl="0" indent="0" algn="l" rtl="0">
              <a:lnSpc>
                <a:spcPct val="113000"/>
              </a:lnSpc>
              <a:spcBef>
                <a:spcPts val="400"/>
              </a:spcBef>
              <a:spcAft>
                <a:spcPts val="0"/>
              </a:spcAft>
              <a:buClr>
                <a:schemeClr val="dk1"/>
              </a:buClr>
              <a:buSzPts val="1100"/>
              <a:buFont typeface="Arial"/>
              <a:buNone/>
            </a:pPr>
            <a:r>
              <a:rPr lang="en" sz="800">
                <a:solidFill>
                  <a:srgbClr val="4E555F"/>
                </a:solidFill>
                <a:highlight>
                  <a:srgbClr val="FFFFFF"/>
                </a:highlight>
              </a:rPr>
              <a:t>Lorem ipsum dolor sit amet, et affert inermis mel, vel no choro eruditi ponderum. Has detraxit dissentiunt ei. Cu nobis percipit salutatus eum.</a:t>
            </a:r>
            <a:endParaRPr sz="800">
              <a:solidFill>
                <a:srgbClr val="4E555F"/>
              </a:solidFill>
              <a:highlight>
                <a:srgbClr val="FFFFFF"/>
              </a:highlight>
            </a:endParaRPr>
          </a:p>
          <a:p>
            <a:pPr marL="0" lvl="0" indent="0" algn="l" rtl="0">
              <a:lnSpc>
                <a:spcPct val="113000"/>
              </a:lnSpc>
              <a:spcBef>
                <a:spcPts val="600"/>
              </a:spcBef>
              <a:spcAft>
                <a:spcPts val="0"/>
              </a:spcAft>
              <a:buClr>
                <a:schemeClr val="dk1"/>
              </a:buClr>
              <a:buSzPts val="1100"/>
              <a:buFont typeface="Arial"/>
              <a:buNone/>
            </a:pPr>
            <a:endParaRPr sz="800">
              <a:solidFill>
                <a:srgbClr val="4E555F"/>
              </a:solidFill>
            </a:endParaRPr>
          </a:p>
          <a:p>
            <a:pPr marL="0" lvl="0" indent="0" algn="l" rtl="0">
              <a:lnSpc>
                <a:spcPct val="113000"/>
              </a:lnSpc>
              <a:spcBef>
                <a:spcPts val="0"/>
              </a:spcBef>
              <a:spcAft>
                <a:spcPts val="0"/>
              </a:spcAft>
              <a:buClr>
                <a:schemeClr val="dk1"/>
              </a:buClr>
              <a:buSzPts val="1100"/>
              <a:buFont typeface="Arial"/>
              <a:buNone/>
            </a:pPr>
            <a:endParaRPr sz="800">
              <a:solidFill>
                <a:srgbClr val="4E555F"/>
              </a:solidFill>
            </a:endParaRPr>
          </a:p>
          <a:p>
            <a:pPr marL="0" lvl="0" indent="0" algn="l" rtl="0">
              <a:lnSpc>
                <a:spcPct val="114000"/>
              </a:lnSpc>
              <a:spcBef>
                <a:spcPts val="0"/>
              </a:spcBef>
              <a:spcAft>
                <a:spcPts val="0"/>
              </a:spcAft>
              <a:buNone/>
            </a:pPr>
            <a:endParaRPr sz="800">
              <a:solidFill>
                <a:srgbClr val="4E555F"/>
              </a:solidFill>
            </a:endParaRPr>
          </a:p>
          <a:p>
            <a:pPr marL="0" lvl="0" indent="0" algn="l" rtl="0">
              <a:lnSpc>
                <a:spcPct val="114000"/>
              </a:lnSpc>
              <a:spcBef>
                <a:spcPts val="400"/>
              </a:spcBef>
              <a:spcAft>
                <a:spcPts val="400"/>
              </a:spcAft>
              <a:buNone/>
            </a:pPr>
            <a:endParaRPr sz="800">
              <a:solidFill>
                <a:srgbClr val="4E555F"/>
              </a:solidFill>
            </a:endParaRPr>
          </a:p>
        </p:txBody>
      </p:sp>
      <p:sp>
        <p:nvSpPr>
          <p:cNvPr id="126" name="Google Shape;126;p19"/>
          <p:cNvSpPr txBox="1">
            <a:spLocks noGrp="1"/>
          </p:cNvSpPr>
          <p:nvPr>
            <p:ph type="body" idx="4294967295"/>
          </p:nvPr>
        </p:nvSpPr>
        <p:spPr>
          <a:xfrm>
            <a:off x="5624600" y="1607850"/>
            <a:ext cx="2945400" cy="2969100"/>
          </a:xfrm>
          <a:prstGeom prst="rect">
            <a:avLst/>
          </a:prstGeom>
        </p:spPr>
        <p:txBody>
          <a:bodyPr spcFirstLastPara="1" wrap="square" lIns="0" tIns="91425" rIns="0" bIns="0" anchor="t" anchorCtr="0">
            <a:noAutofit/>
          </a:bodyPr>
          <a:lstStyle/>
          <a:p>
            <a:pPr marL="0" lvl="0" indent="0" algn="l" rtl="0">
              <a:spcBef>
                <a:spcPts val="0"/>
              </a:spcBef>
              <a:spcAft>
                <a:spcPts val="0"/>
              </a:spcAft>
              <a:buNone/>
            </a:pPr>
            <a:endParaRPr sz="800"/>
          </a:p>
          <a:p>
            <a:pPr marL="0" lvl="0" indent="0" algn="l" rtl="0">
              <a:spcBef>
                <a:spcPts val="1000"/>
              </a:spcBef>
              <a:spcAft>
                <a:spcPts val="1000"/>
              </a:spcAft>
              <a:buNone/>
            </a:pPr>
            <a:endParaRPr/>
          </a:p>
        </p:txBody>
      </p:sp>
      <p:sp>
        <p:nvSpPr>
          <p:cNvPr id="127" name="Google Shape;127;p19"/>
          <p:cNvSpPr/>
          <p:nvPr/>
        </p:nvSpPr>
        <p:spPr>
          <a:xfrm>
            <a:off x="-54350" y="1059796"/>
            <a:ext cx="2126700" cy="295200"/>
          </a:xfrm>
          <a:prstGeom prst="rect">
            <a:avLst/>
          </a:prstGeom>
          <a:solidFill>
            <a:srgbClr val="E3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9"/>
          <p:cNvSpPr txBox="1">
            <a:spLocks noGrp="1"/>
          </p:cNvSpPr>
          <p:nvPr>
            <p:ph type="body" idx="1"/>
          </p:nvPr>
        </p:nvSpPr>
        <p:spPr>
          <a:xfrm>
            <a:off x="307675" y="737650"/>
            <a:ext cx="1425000" cy="3954300"/>
          </a:xfrm>
          <a:prstGeom prst="rect">
            <a:avLst/>
          </a:prstGeom>
        </p:spPr>
        <p:txBody>
          <a:bodyPr spcFirstLastPara="1" wrap="square" lIns="0" tIns="91425" rIns="0" bIns="0" anchor="t" anchorCtr="0">
            <a:noAutofit/>
          </a:bodyPr>
          <a:lstStyle/>
          <a:p>
            <a:pPr marL="0" lvl="0" indent="0" algn="l" rtl="0">
              <a:spcBef>
                <a:spcPts val="0"/>
              </a:spcBef>
              <a:spcAft>
                <a:spcPts val="0"/>
              </a:spcAft>
              <a:buNone/>
            </a:pPr>
            <a:r>
              <a:rPr lang="en" sz="800" dirty="0">
                <a:solidFill>
                  <a:schemeClr val="tx1">
                    <a:lumMod val="75000"/>
                    <a:lumOff val="25000"/>
                  </a:schemeClr>
                </a:solidFill>
                <a:uFill>
                  <a:noFill/>
                </a:uFill>
                <a:hlinkClick r:id="rId4" action="ppaction://hlinksldjump">
                  <a:extLst>
                    <a:ext uri="{A12FA001-AC4F-418D-AE19-62706E023703}">
                      <ahyp:hlinkClr xmlns:ahyp="http://schemas.microsoft.com/office/drawing/2018/hyperlinkcolor" val="tx"/>
                    </a:ext>
                  </a:extLst>
                </a:hlinkClick>
              </a:rPr>
              <a:t>Introduction</a:t>
            </a:r>
            <a:endParaRPr sz="800" dirty="0">
              <a:solidFill>
                <a:schemeClr val="tx1">
                  <a:lumMod val="75000"/>
                  <a:lumOff val="25000"/>
                </a:schemeClr>
              </a:solidFill>
            </a:endParaRPr>
          </a:p>
          <a:p>
            <a:pPr marL="0" lvl="0" indent="0" algn="l" rtl="0">
              <a:spcBef>
                <a:spcPts val="1500"/>
              </a:spcBef>
              <a:spcAft>
                <a:spcPts val="0"/>
              </a:spcAft>
              <a:buNone/>
            </a:pPr>
            <a:r>
              <a:rPr lang="en" sz="800" b="1" dirty="0">
                <a:solidFill>
                  <a:schemeClr val="tx1">
                    <a:lumMod val="75000"/>
                    <a:lumOff val="25000"/>
                  </a:schemeClr>
                </a:solidFill>
                <a:uFill>
                  <a:noFill/>
                </a:uFill>
                <a:hlinkClick r:id="rId5" action="ppaction://hlinksldjump">
                  <a:extLst>
                    <a:ext uri="{A12FA001-AC4F-418D-AE19-62706E023703}">
                      <ahyp:hlinkClr xmlns:ahyp="http://schemas.microsoft.com/office/drawing/2018/hyperlinkcolor" val="tx"/>
                    </a:ext>
                  </a:extLst>
                </a:hlinkClick>
              </a:rPr>
              <a:t>Mission and Vision</a:t>
            </a:r>
            <a:endParaRPr sz="800" b="1" dirty="0">
              <a:solidFill>
                <a:schemeClr val="tx1">
                  <a:lumMod val="75000"/>
                  <a:lumOff val="25000"/>
                </a:schemeClr>
              </a:solidFill>
            </a:endParaRPr>
          </a:p>
          <a:p>
            <a:pPr marL="0" lvl="0" indent="0" algn="l" rtl="0">
              <a:spcBef>
                <a:spcPts val="1500"/>
              </a:spcBef>
              <a:spcAft>
                <a:spcPts val="0"/>
              </a:spcAft>
              <a:buNone/>
            </a:pPr>
            <a:r>
              <a:rPr lang="en" sz="800" dirty="0">
                <a:solidFill>
                  <a:schemeClr val="tx1">
                    <a:lumMod val="75000"/>
                    <a:lumOff val="25000"/>
                  </a:schemeClr>
                </a:solidFill>
                <a:uFill>
                  <a:noFill/>
                </a:uFill>
                <a:hlinkClick r:id="rId6" action="ppaction://hlinksldjump">
                  <a:extLst>
                    <a:ext uri="{A12FA001-AC4F-418D-AE19-62706E023703}">
                      <ahyp:hlinkClr xmlns:ahyp="http://schemas.microsoft.com/office/drawing/2018/hyperlinkcolor" val="tx"/>
                    </a:ext>
                  </a:extLst>
                </a:hlinkClick>
              </a:rPr>
              <a:t>Core Values</a:t>
            </a:r>
            <a:endParaRPr sz="800" dirty="0">
              <a:solidFill>
                <a:schemeClr val="tx1">
                  <a:lumMod val="75000"/>
                  <a:lumOff val="25000"/>
                </a:schemeClr>
              </a:solidFill>
            </a:endParaRPr>
          </a:p>
          <a:p>
            <a:pPr marL="0" lvl="0" indent="0" algn="l" rtl="0">
              <a:spcBef>
                <a:spcPts val="1500"/>
              </a:spcBef>
              <a:spcAft>
                <a:spcPts val="0"/>
              </a:spcAft>
              <a:buNone/>
            </a:pPr>
            <a:r>
              <a:rPr lang="en" sz="800" dirty="0">
                <a:solidFill>
                  <a:schemeClr val="tx1">
                    <a:lumMod val="75000"/>
                    <a:lumOff val="25000"/>
                  </a:schemeClr>
                </a:solidFill>
                <a:uFill>
                  <a:noFill/>
                </a:uFill>
                <a:hlinkClick r:id="rId7" action="ppaction://hlinksldjump">
                  <a:extLst>
                    <a:ext uri="{A12FA001-AC4F-418D-AE19-62706E023703}">
                      <ahyp:hlinkClr xmlns:ahyp="http://schemas.microsoft.com/office/drawing/2018/hyperlinkcolor" val="tx"/>
                    </a:ext>
                  </a:extLst>
                </a:hlinkClick>
              </a:rPr>
              <a:t>Voice and Tone</a:t>
            </a:r>
            <a:endParaRPr sz="800" dirty="0">
              <a:solidFill>
                <a:schemeClr val="tx1">
                  <a:lumMod val="75000"/>
                  <a:lumOff val="25000"/>
                </a:schemeClr>
              </a:solidFill>
            </a:endParaRPr>
          </a:p>
          <a:p>
            <a:pPr marL="0" lvl="0" indent="0" algn="l" rtl="0">
              <a:spcBef>
                <a:spcPts val="1500"/>
              </a:spcBef>
              <a:spcAft>
                <a:spcPts val="0"/>
              </a:spcAft>
              <a:buNone/>
            </a:pPr>
            <a:r>
              <a:rPr lang="en" sz="800" dirty="0">
                <a:solidFill>
                  <a:schemeClr val="tx1">
                    <a:lumMod val="75000"/>
                    <a:lumOff val="25000"/>
                  </a:schemeClr>
                </a:solidFill>
                <a:uFill>
                  <a:noFill/>
                </a:uFill>
                <a:hlinkClick r:id="rId8" action="ppaction://hlinksldjump">
                  <a:extLst>
                    <a:ext uri="{A12FA001-AC4F-418D-AE19-62706E023703}">
                      <ahyp:hlinkClr xmlns:ahyp="http://schemas.microsoft.com/office/drawing/2018/hyperlinkcolor" val="tx"/>
                    </a:ext>
                  </a:extLst>
                </a:hlinkClick>
              </a:rPr>
              <a:t>Style and Usage</a:t>
            </a:r>
            <a:endParaRPr sz="800" dirty="0">
              <a:solidFill>
                <a:schemeClr val="tx1">
                  <a:lumMod val="75000"/>
                  <a:lumOff val="25000"/>
                </a:schemeClr>
              </a:solidFill>
            </a:endParaRPr>
          </a:p>
          <a:p>
            <a:pPr marL="0" lvl="0" indent="0" algn="l" rtl="0">
              <a:spcBef>
                <a:spcPts val="1500"/>
              </a:spcBef>
              <a:spcAft>
                <a:spcPts val="0"/>
              </a:spcAft>
              <a:buNone/>
            </a:pPr>
            <a:r>
              <a:rPr lang="en" sz="800" dirty="0">
                <a:solidFill>
                  <a:schemeClr val="tx1">
                    <a:lumMod val="75000"/>
                    <a:lumOff val="25000"/>
                  </a:schemeClr>
                </a:solidFill>
                <a:uFill>
                  <a:noFill/>
                </a:uFill>
                <a:hlinkClick r:id="rId9" action="ppaction://hlinksldjump">
                  <a:extLst>
                    <a:ext uri="{A12FA001-AC4F-418D-AE19-62706E023703}">
                      <ahyp:hlinkClr xmlns:ahyp="http://schemas.microsoft.com/office/drawing/2018/hyperlinkcolor" val="tx"/>
                    </a:ext>
                  </a:extLst>
                </a:hlinkClick>
              </a:rPr>
              <a:t>Punctuation</a:t>
            </a:r>
            <a:endParaRPr sz="800" dirty="0">
              <a:solidFill>
                <a:schemeClr val="tx1">
                  <a:lumMod val="75000"/>
                  <a:lumOff val="25000"/>
                </a:schemeClr>
              </a:solidFill>
            </a:endParaRPr>
          </a:p>
          <a:p>
            <a:pPr marL="0" lvl="0" indent="0" algn="l" rtl="0">
              <a:spcBef>
                <a:spcPts val="1500"/>
              </a:spcBef>
              <a:spcAft>
                <a:spcPts val="0"/>
              </a:spcAft>
              <a:buNone/>
            </a:pPr>
            <a:r>
              <a:rPr lang="en" sz="800" dirty="0">
                <a:solidFill>
                  <a:schemeClr val="tx1">
                    <a:lumMod val="75000"/>
                    <a:lumOff val="25000"/>
                  </a:schemeClr>
                </a:solidFill>
                <a:uFill>
                  <a:noFill/>
                </a:uFill>
                <a:hlinkClick r:id="rId10" action="ppaction://hlinksldjump">
                  <a:extLst>
                    <a:ext uri="{A12FA001-AC4F-418D-AE19-62706E023703}">
                      <ahyp:hlinkClr xmlns:ahyp="http://schemas.microsoft.com/office/drawing/2018/hyperlinkcolor" val="tx"/>
                    </a:ext>
                  </a:extLst>
                </a:hlinkClick>
              </a:rPr>
              <a:t>Linking</a:t>
            </a:r>
            <a:endParaRPr sz="800" dirty="0">
              <a:solidFill>
                <a:schemeClr val="tx1">
                  <a:lumMod val="75000"/>
                  <a:lumOff val="25000"/>
                </a:schemeClr>
              </a:solidFill>
            </a:endParaRPr>
          </a:p>
          <a:p>
            <a:pPr marL="0" lvl="0" indent="0" algn="l" rtl="0">
              <a:spcBef>
                <a:spcPts val="1500"/>
              </a:spcBef>
              <a:spcAft>
                <a:spcPts val="0"/>
              </a:spcAft>
              <a:buNone/>
            </a:pPr>
            <a:r>
              <a:rPr lang="en" sz="800" dirty="0">
                <a:solidFill>
                  <a:schemeClr val="tx1">
                    <a:lumMod val="75000"/>
                    <a:lumOff val="25000"/>
                  </a:schemeClr>
                </a:solidFill>
                <a:uFill>
                  <a:noFill/>
                </a:uFill>
                <a:hlinkClick r:id="rId11" action="ppaction://hlinksldjump">
                  <a:extLst>
                    <a:ext uri="{A12FA001-AC4F-418D-AE19-62706E023703}">
                      <ahyp:hlinkClr xmlns:ahyp="http://schemas.microsoft.com/office/drawing/2018/hyperlinkcolor" val="tx"/>
                    </a:ext>
                  </a:extLst>
                </a:hlinkClick>
              </a:rPr>
              <a:t>Sources</a:t>
            </a:r>
            <a:endParaRPr sz="800" dirty="0">
              <a:solidFill>
                <a:schemeClr val="tx1">
                  <a:lumMod val="75000"/>
                  <a:lumOff val="25000"/>
                </a:schemeClr>
              </a:solidFill>
            </a:endParaRPr>
          </a:p>
          <a:p>
            <a:pPr marL="0" lvl="0" indent="0" algn="l" rtl="0">
              <a:spcBef>
                <a:spcPts val="1500"/>
              </a:spcBef>
              <a:spcAft>
                <a:spcPts val="0"/>
              </a:spcAft>
              <a:buNone/>
            </a:pPr>
            <a:r>
              <a:rPr lang="en" sz="800" dirty="0">
                <a:solidFill>
                  <a:schemeClr val="tx1">
                    <a:lumMod val="75000"/>
                    <a:lumOff val="25000"/>
                  </a:schemeClr>
                </a:solidFill>
                <a:uFill>
                  <a:noFill/>
                </a:uFill>
                <a:hlinkClick r:id="rId12" action="ppaction://hlinksldjump">
                  <a:extLst>
                    <a:ext uri="{A12FA001-AC4F-418D-AE19-62706E023703}">
                      <ahyp:hlinkClr xmlns:ahyp="http://schemas.microsoft.com/office/drawing/2018/hyperlinkcolor" val="tx"/>
                    </a:ext>
                  </a:extLst>
                </a:hlinkClick>
              </a:rPr>
              <a:t>Interviews</a:t>
            </a:r>
            <a:endParaRPr sz="800" dirty="0">
              <a:solidFill>
                <a:schemeClr val="tx1">
                  <a:lumMod val="75000"/>
                  <a:lumOff val="25000"/>
                </a:schemeClr>
              </a:solidFill>
            </a:endParaRPr>
          </a:p>
          <a:p>
            <a:pPr marL="0" lvl="0" indent="0" algn="l" rtl="0">
              <a:spcBef>
                <a:spcPts val="1500"/>
              </a:spcBef>
              <a:spcAft>
                <a:spcPts val="0"/>
              </a:spcAft>
              <a:buNone/>
            </a:pPr>
            <a:r>
              <a:rPr lang="en" sz="800" dirty="0">
                <a:solidFill>
                  <a:schemeClr val="tx1">
                    <a:lumMod val="75000"/>
                    <a:lumOff val="25000"/>
                  </a:schemeClr>
                </a:solidFill>
                <a:uFill>
                  <a:noFill/>
                </a:uFill>
                <a:hlinkClick r:id="rId13" action="ppaction://hlinksldjump">
                  <a:extLst>
                    <a:ext uri="{A12FA001-AC4F-418D-AE19-62706E023703}">
                      <ahyp:hlinkClr xmlns:ahyp="http://schemas.microsoft.com/office/drawing/2018/hyperlinkcolor" val="tx"/>
                    </a:ext>
                  </a:extLst>
                </a:hlinkClick>
              </a:rPr>
              <a:t>Accessibility</a:t>
            </a:r>
            <a:endParaRPr sz="800" dirty="0">
              <a:solidFill>
                <a:schemeClr val="tx1">
                  <a:lumMod val="75000"/>
                  <a:lumOff val="25000"/>
                </a:schemeClr>
              </a:solidFill>
            </a:endParaRPr>
          </a:p>
          <a:p>
            <a:pPr marL="0" lvl="0" indent="0" algn="l" rtl="0">
              <a:spcBef>
                <a:spcPts val="1500"/>
              </a:spcBef>
              <a:spcAft>
                <a:spcPts val="0"/>
              </a:spcAft>
              <a:buNone/>
            </a:pPr>
            <a:r>
              <a:rPr lang="en" sz="800" dirty="0">
                <a:solidFill>
                  <a:schemeClr val="tx1">
                    <a:lumMod val="75000"/>
                    <a:lumOff val="25000"/>
                  </a:schemeClr>
                </a:solidFill>
                <a:uFill>
                  <a:noFill/>
                </a:uFill>
                <a:hlinkClick r:id="rId14" action="ppaction://hlinksldjump">
                  <a:extLst>
                    <a:ext uri="{A12FA001-AC4F-418D-AE19-62706E023703}">
                      <ahyp:hlinkClr xmlns:ahyp="http://schemas.microsoft.com/office/drawing/2018/hyperlinkcolor" val="tx"/>
                    </a:ext>
                  </a:extLst>
                </a:hlinkClick>
              </a:rPr>
              <a:t>Branding</a:t>
            </a:r>
            <a:endParaRPr sz="800" dirty="0">
              <a:solidFill>
                <a:schemeClr val="tx1">
                  <a:lumMod val="75000"/>
                  <a:lumOff val="25000"/>
                </a:schemeClr>
              </a:solidFill>
            </a:endParaRPr>
          </a:p>
          <a:p>
            <a:pPr marL="0" lvl="0" indent="0" algn="l" rtl="0">
              <a:spcBef>
                <a:spcPts val="1500"/>
              </a:spcBef>
              <a:spcAft>
                <a:spcPts val="1500"/>
              </a:spcAft>
              <a:buClr>
                <a:schemeClr val="dk1"/>
              </a:buClr>
              <a:buSzPts val="1100"/>
              <a:buFont typeface="Arial"/>
              <a:buNone/>
            </a:pPr>
            <a:r>
              <a:rPr lang="en" sz="800" dirty="0">
                <a:solidFill>
                  <a:schemeClr val="tx1">
                    <a:lumMod val="75000"/>
                    <a:lumOff val="25000"/>
                  </a:schemeClr>
                </a:solidFill>
                <a:uFill>
                  <a:noFill/>
                </a:uFill>
                <a:hlinkClick r:id="rId15" action="ppaction://hlinksldjump">
                  <a:extLst>
                    <a:ext uri="{A12FA001-AC4F-418D-AE19-62706E023703}">
                      <ahyp:hlinkClr xmlns:ahyp="http://schemas.microsoft.com/office/drawing/2018/hyperlinkcolor" val="tx"/>
                    </a:ext>
                  </a:extLst>
                </a:hlinkClick>
              </a:rPr>
              <a:t>Boilerplate</a:t>
            </a:r>
            <a:endParaRPr dirty="0">
              <a:solidFill>
                <a:schemeClr val="tx1">
                  <a:lumMod val="75000"/>
                  <a:lumOff val="2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2514600" y="810200"/>
            <a:ext cx="6200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solidFill>
                  <a:srgbClr val="000000"/>
                </a:solidFill>
              </a:rPr>
              <a:t>Our Core Values</a:t>
            </a:r>
            <a:endParaRPr>
              <a:solidFill>
                <a:srgbClr val="000000"/>
              </a:solidFill>
            </a:endParaRPr>
          </a:p>
        </p:txBody>
      </p:sp>
      <p:sp>
        <p:nvSpPr>
          <p:cNvPr id="134" name="Google Shape;134;p20"/>
          <p:cNvSpPr/>
          <p:nvPr/>
        </p:nvSpPr>
        <p:spPr>
          <a:xfrm>
            <a:off x="-54350" y="1029388"/>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0"/>
          <p:cNvSpPr/>
          <p:nvPr/>
        </p:nvSpPr>
        <p:spPr>
          <a:xfrm>
            <a:off x="-54350" y="1324602"/>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0"/>
          <p:cNvSpPr/>
          <p:nvPr/>
        </p:nvSpPr>
        <p:spPr>
          <a:xfrm>
            <a:off x="-54350" y="1370874"/>
            <a:ext cx="2126700" cy="295200"/>
          </a:xfrm>
          <a:prstGeom prst="rect">
            <a:avLst/>
          </a:prstGeom>
          <a:solidFill>
            <a:srgbClr val="E3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0"/>
          <p:cNvSpPr/>
          <p:nvPr/>
        </p:nvSpPr>
        <p:spPr>
          <a:xfrm>
            <a:off x="-54350" y="1915028"/>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0"/>
          <p:cNvSpPr/>
          <p:nvPr/>
        </p:nvSpPr>
        <p:spPr>
          <a:xfrm>
            <a:off x="-54350" y="2210242"/>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0"/>
          <p:cNvSpPr/>
          <p:nvPr/>
        </p:nvSpPr>
        <p:spPr>
          <a:xfrm>
            <a:off x="-54350" y="2505455"/>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0"/>
          <p:cNvSpPr/>
          <p:nvPr/>
        </p:nvSpPr>
        <p:spPr>
          <a:xfrm>
            <a:off x="-54350" y="2800668"/>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0"/>
          <p:cNvSpPr/>
          <p:nvPr/>
        </p:nvSpPr>
        <p:spPr>
          <a:xfrm>
            <a:off x="-54350" y="3095882"/>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0"/>
          <p:cNvSpPr/>
          <p:nvPr/>
        </p:nvSpPr>
        <p:spPr>
          <a:xfrm>
            <a:off x="-54350" y="3391095"/>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0"/>
          <p:cNvSpPr/>
          <p:nvPr/>
        </p:nvSpPr>
        <p:spPr>
          <a:xfrm>
            <a:off x="-54350" y="3686308"/>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0"/>
          <p:cNvSpPr/>
          <p:nvPr/>
        </p:nvSpPr>
        <p:spPr>
          <a:xfrm>
            <a:off x="-54350" y="3981522"/>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0"/>
          <p:cNvSpPr/>
          <p:nvPr/>
        </p:nvSpPr>
        <p:spPr>
          <a:xfrm>
            <a:off x="-54350" y="4276735"/>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0"/>
          <p:cNvSpPr txBox="1">
            <a:spLocks noGrp="1"/>
          </p:cNvSpPr>
          <p:nvPr>
            <p:ph type="body" idx="1"/>
          </p:nvPr>
        </p:nvSpPr>
        <p:spPr>
          <a:xfrm>
            <a:off x="307675" y="737650"/>
            <a:ext cx="1425000" cy="3954300"/>
          </a:xfrm>
          <a:prstGeom prst="rect">
            <a:avLst/>
          </a:prstGeom>
        </p:spPr>
        <p:txBody>
          <a:bodyPr spcFirstLastPara="1" wrap="square" lIns="0" tIns="91425" rIns="0" bIns="0" anchor="t" anchorCtr="0">
            <a:noAutofit/>
          </a:bodyPr>
          <a:lstStyle/>
          <a:p>
            <a:pPr marL="0" lvl="0" indent="0" algn="l" rtl="0">
              <a:spcBef>
                <a:spcPts val="0"/>
              </a:spcBef>
              <a:spcAft>
                <a:spcPts val="0"/>
              </a:spcAft>
              <a:buNone/>
            </a:pPr>
            <a:r>
              <a:rPr lang="en" sz="800" dirty="0">
                <a:solidFill>
                  <a:schemeClr val="tx1">
                    <a:lumMod val="75000"/>
                    <a:lumOff val="25000"/>
                  </a:schemeClr>
                </a:solidFill>
                <a:uFill>
                  <a:noFill/>
                </a:uFill>
                <a:hlinkClick r:id="rId3" action="ppaction://hlinksldjump">
                  <a:extLst>
                    <a:ext uri="{A12FA001-AC4F-418D-AE19-62706E023703}">
                      <ahyp:hlinkClr xmlns:ahyp="http://schemas.microsoft.com/office/drawing/2018/hyperlinkcolor" val="tx"/>
                    </a:ext>
                  </a:extLst>
                </a:hlinkClick>
              </a:rPr>
              <a:t>Introduction</a:t>
            </a:r>
            <a:endParaRPr sz="800" dirty="0">
              <a:solidFill>
                <a:schemeClr val="tx1">
                  <a:lumMod val="75000"/>
                  <a:lumOff val="25000"/>
                </a:schemeClr>
              </a:solidFill>
            </a:endParaRPr>
          </a:p>
          <a:p>
            <a:pPr marL="0" lvl="0" indent="0" algn="l" rtl="0">
              <a:spcBef>
                <a:spcPts val="1500"/>
              </a:spcBef>
              <a:spcAft>
                <a:spcPts val="0"/>
              </a:spcAft>
              <a:buClr>
                <a:schemeClr val="dk1"/>
              </a:buClr>
              <a:buSzPts val="1100"/>
              <a:buFont typeface="Arial"/>
              <a:buNone/>
            </a:pPr>
            <a:r>
              <a:rPr lang="en" sz="800" dirty="0">
                <a:solidFill>
                  <a:schemeClr val="tx1">
                    <a:lumMod val="75000"/>
                    <a:lumOff val="25000"/>
                  </a:schemeClr>
                </a:solidFill>
                <a:uFill>
                  <a:noFill/>
                </a:uFill>
                <a:hlinkClick r:id="rId4" action="ppaction://hlinksldjump">
                  <a:extLst>
                    <a:ext uri="{A12FA001-AC4F-418D-AE19-62706E023703}">
                      <ahyp:hlinkClr xmlns:ahyp="http://schemas.microsoft.com/office/drawing/2018/hyperlinkcolor" val="tx"/>
                    </a:ext>
                  </a:extLst>
                </a:hlinkClick>
              </a:rPr>
              <a:t>Mission and Vision</a:t>
            </a:r>
            <a:endParaRPr sz="800" dirty="0">
              <a:solidFill>
                <a:schemeClr val="tx1">
                  <a:lumMod val="75000"/>
                  <a:lumOff val="25000"/>
                </a:schemeClr>
              </a:solidFill>
            </a:endParaRPr>
          </a:p>
          <a:p>
            <a:pPr marL="0" lvl="0" indent="0" algn="l" rtl="0">
              <a:spcBef>
                <a:spcPts val="1500"/>
              </a:spcBef>
              <a:spcAft>
                <a:spcPts val="0"/>
              </a:spcAft>
              <a:buNone/>
            </a:pPr>
            <a:r>
              <a:rPr lang="en" sz="800" b="1" dirty="0">
                <a:solidFill>
                  <a:schemeClr val="tx1">
                    <a:lumMod val="75000"/>
                    <a:lumOff val="25000"/>
                  </a:schemeClr>
                </a:solidFill>
                <a:uFill>
                  <a:noFill/>
                </a:uFill>
                <a:hlinkClick r:id="rId5" action="ppaction://hlinksldjump">
                  <a:extLst>
                    <a:ext uri="{A12FA001-AC4F-418D-AE19-62706E023703}">
                      <ahyp:hlinkClr xmlns:ahyp="http://schemas.microsoft.com/office/drawing/2018/hyperlinkcolor" val="tx"/>
                    </a:ext>
                  </a:extLst>
                </a:hlinkClick>
              </a:rPr>
              <a:t>Core Values</a:t>
            </a:r>
            <a:endParaRPr sz="800" b="1" dirty="0">
              <a:solidFill>
                <a:schemeClr val="tx1">
                  <a:lumMod val="75000"/>
                  <a:lumOff val="25000"/>
                </a:schemeClr>
              </a:solidFill>
            </a:endParaRPr>
          </a:p>
          <a:p>
            <a:pPr marL="0" lvl="0" indent="0" algn="l" rtl="0">
              <a:spcBef>
                <a:spcPts val="1500"/>
              </a:spcBef>
              <a:spcAft>
                <a:spcPts val="0"/>
              </a:spcAft>
              <a:buNone/>
            </a:pPr>
            <a:r>
              <a:rPr lang="en" sz="800" dirty="0">
                <a:solidFill>
                  <a:schemeClr val="tx1">
                    <a:lumMod val="75000"/>
                    <a:lumOff val="25000"/>
                  </a:schemeClr>
                </a:solidFill>
                <a:uFill>
                  <a:noFill/>
                </a:uFill>
                <a:hlinkClick r:id="rId6" action="ppaction://hlinksldjump">
                  <a:extLst>
                    <a:ext uri="{A12FA001-AC4F-418D-AE19-62706E023703}">
                      <ahyp:hlinkClr xmlns:ahyp="http://schemas.microsoft.com/office/drawing/2018/hyperlinkcolor" val="tx"/>
                    </a:ext>
                  </a:extLst>
                </a:hlinkClick>
              </a:rPr>
              <a:t>Voice and Tone</a:t>
            </a:r>
            <a:endParaRPr sz="800" dirty="0">
              <a:solidFill>
                <a:schemeClr val="tx1">
                  <a:lumMod val="75000"/>
                  <a:lumOff val="25000"/>
                </a:schemeClr>
              </a:solidFill>
            </a:endParaRPr>
          </a:p>
          <a:p>
            <a:pPr marL="0" lvl="0" indent="0" algn="l" rtl="0">
              <a:spcBef>
                <a:spcPts val="1500"/>
              </a:spcBef>
              <a:spcAft>
                <a:spcPts val="0"/>
              </a:spcAft>
              <a:buNone/>
            </a:pPr>
            <a:r>
              <a:rPr lang="en" sz="800" dirty="0">
                <a:solidFill>
                  <a:schemeClr val="tx1">
                    <a:lumMod val="75000"/>
                    <a:lumOff val="25000"/>
                  </a:schemeClr>
                </a:solidFill>
                <a:uFill>
                  <a:noFill/>
                </a:uFill>
                <a:hlinkClick r:id="rId7" action="ppaction://hlinksldjump">
                  <a:extLst>
                    <a:ext uri="{A12FA001-AC4F-418D-AE19-62706E023703}">
                      <ahyp:hlinkClr xmlns:ahyp="http://schemas.microsoft.com/office/drawing/2018/hyperlinkcolor" val="tx"/>
                    </a:ext>
                  </a:extLst>
                </a:hlinkClick>
              </a:rPr>
              <a:t>Style and Usage</a:t>
            </a:r>
            <a:endParaRPr sz="800" dirty="0">
              <a:solidFill>
                <a:schemeClr val="tx1">
                  <a:lumMod val="75000"/>
                  <a:lumOff val="25000"/>
                </a:schemeClr>
              </a:solidFill>
            </a:endParaRPr>
          </a:p>
          <a:p>
            <a:pPr marL="0" lvl="0" indent="0" algn="l" rtl="0">
              <a:spcBef>
                <a:spcPts val="1500"/>
              </a:spcBef>
              <a:spcAft>
                <a:spcPts val="0"/>
              </a:spcAft>
              <a:buNone/>
            </a:pPr>
            <a:r>
              <a:rPr lang="en" sz="800" dirty="0">
                <a:solidFill>
                  <a:schemeClr val="tx1">
                    <a:lumMod val="75000"/>
                    <a:lumOff val="25000"/>
                  </a:schemeClr>
                </a:solidFill>
                <a:uFill>
                  <a:noFill/>
                </a:uFill>
                <a:hlinkClick r:id="rId8" action="ppaction://hlinksldjump">
                  <a:extLst>
                    <a:ext uri="{A12FA001-AC4F-418D-AE19-62706E023703}">
                      <ahyp:hlinkClr xmlns:ahyp="http://schemas.microsoft.com/office/drawing/2018/hyperlinkcolor" val="tx"/>
                    </a:ext>
                  </a:extLst>
                </a:hlinkClick>
              </a:rPr>
              <a:t>Punctuation</a:t>
            </a:r>
            <a:endParaRPr sz="800" dirty="0">
              <a:solidFill>
                <a:schemeClr val="tx1">
                  <a:lumMod val="75000"/>
                  <a:lumOff val="25000"/>
                </a:schemeClr>
              </a:solidFill>
            </a:endParaRPr>
          </a:p>
          <a:p>
            <a:pPr marL="0" lvl="0" indent="0" algn="l" rtl="0">
              <a:spcBef>
                <a:spcPts val="1500"/>
              </a:spcBef>
              <a:spcAft>
                <a:spcPts val="0"/>
              </a:spcAft>
              <a:buNone/>
            </a:pPr>
            <a:r>
              <a:rPr lang="en" sz="800" dirty="0">
                <a:solidFill>
                  <a:schemeClr val="tx1">
                    <a:lumMod val="75000"/>
                    <a:lumOff val="25000"/>
                  </a:schemeClr>
                </a:solidFill>
                <a:uFill>
                  <a:noFill/>
                </a:uFill>
                <a:hlinkClick r:id="rId9" action="ppaction://hlinksldjump">
                  <a:extLst>
                    <a:ext uri="{A12FA001-AC4F-418D-AE19-62706E023703}">
                      <ahyp:hlinkClr xmlns:ahyp="http://schemas.microsoft.com/office/drawing/2018/hyperlinkcolor" val="tx"/>
                    </a:ext>
                  </a:extLst>
                </a:hlinkClick>
              </a:rPr>
              <a:t>Linking</a:t>
            </a:r>
            <a:endParaRPr sz="800" dirty="0">
              <a:solidFill>
                <a:schemeClr val="tx1">
                  <a:lumMod val="75000"/>
                  <a:lumOff val="25000"/>
                </a:schemeClr>
              </a:solidFill>
            </a:endParaRPr>
          </a:p>
          <a:p>
            <a:pPr marL="0" lvl="0" indent="0" algn="l" rtl="0">
              <a:spcBef>
                <a:spcPts val="1500"/>
              </a:spcBef>
              <a:spcAft>
                <a:spcPts val="0"/>
              </a:spcAft>
              <a:buNone/>
            </a:pPr>
            <a:r>
              <a:rPr lang="en" sz="800" dirty="0">
                <a:solidFill>
                  <a:schemeClr val="tx1">
                    <a:lumMod val="75000"/>
                    <a:lumOff val="25000"/>
                  </a:schemeClr>
                </a:solidFill>
                <a:uFill>
                  <a:noFill/>
                </a:uFill>
                <a:hlinkClick r:id="rId10" action="ppaction://hlinksldjump">
                  <a:extLst>
                    <a:ext uri="{A12FA001-AC4F-418D-AE19-62706E023703}">
                      <ahyp:hlinkClr xmlns:ahyp="http://schemas.microsoft.com/office/drawing/2018/hyperlinkcolor" val="tx"/>
                    </a:ext>
                  </a:extLst>
                </a:hlinkClick>
              </a:rPr>
              <a:t>Sources</a:t>
            </a:r>
            <a:endParaRPr sz="800" dirty="0">
              <a:solidFill>
                <a:schemeClr val="tx1">
                  <a:lumMod val="75000"/>
                  <a:lumOff val="25000"/>
                </a:schemeClr>
              </a:solidFill>
            </a:endParaRPr>
          </a:p>
          <a:p>
            <a:pPr marL="0" lvl="0" indent="0" algn="l" rtl="0">
              <a:spcBef>
                <a:spcPts val="1500"/>
              </a:spcBef>
              <a:spcAft>
                <a:spcPts val="0"/>
              </a:spcAft>
              <a:buNone/>
            </a:pPr>
            <a:r>
              <a:rPr lang="en" sz="800" dirty="0">
                <a:solidFill>
                  <a:schemeClr val="tx1">
                    <a:lumMod val="75000"/>
                    <a:lumOff val="25000"/>
                  </a:schemeClr>
                </a:solidFill>
                <a:uFill>
                  <a:noFill/>
                </a:uFill>
                <a:hlinkClick r:id="rId11" action="ppaction://hlinksldjump">
                  <a:extLst>
                    <a:ext uri="{A12FA001-AC4F-418D-AE19-62706E023703}">
                      <ahyp:hlinkClr xmlns:ahyp="http://schemas.microsoft.com/office/drawing/2018/hyperlinkcolor" val="tx"/>
                    </a:ext>
                  </a:extLst>
                </a:hlinkClick>
              </a:rPr>
              <a:t>Interviews</a:t>
            </a:r>
            <a:endParaRPr sz="800" dirty="0">
              <a:solidFill>
                <a:schemeClr val="tx1">
                  <a:lumMod val="75000"/>
                  <a:lumOff val="25000"/>
                </a:schemeClr>
              </a:solidFill>
            </a:endParaRPr>
          </a:p>
          <a:p>
            <a:pPr marL="0" lvl="0" indent="0" algn="l" rtl="0">
              <a:spcBef>
                <a:spcPts val="1500"/>
              </a:spcBef>
              <a:spcAft>
                <a:spcPts val="0"/>
              </a:spcAft>
              <a:buNone/>
            </a:pPr>
            <a:r>
              <a:rPr lang="en" sz="800" dirty="0">
                <a:solidFill>
                  <a:schemeClr val="tx1">
                    <a:lumMod val="75000"/>
                    <a:lumOff val="25000"/>
                  </a:schemeClr>
                </a:solidFill>
                <a:uFill>
                  <a:noFill/>
                </a:uFill>
                <a:hlinkClick r:id="rId12" action="ppaction://hlinksldjump">
                  <a:extLst>
                    <a:ext uri="{A12FA001-AC4F-418D-AE19-62706E023703}">
                      <ahyp:hlinkClr xmlns:ahyp="http://schemas.microsoft.com/office/drawing/2018/hyperlinkcolor" val="tx"/>
                    </a:ext>
                  </a:extLst>
                </a:hlinkClick>
              </a:rPr>
              <a:t>Accessibility</a:t>
            </a:r>
            <a:endParaRPr sz="800" dirty="0">
              <a:solidFill>
                <a:schemeClr val="tx1">
                  <a:lumMod val="75000"/>
                  <a:lumOff val="25000"/>
                </a:schemeClr>
              </a:solidFill>
            </a:endParaRPr>
          </a:p>
          <a:p>
            <a:pPr marL="0" lvl="0" indent="0" algn="l" rtl="0">
              <a:spcBef>
                <a:spcPts val="1500"/>
              </a:spcBef>
              <a:spcAft>
                <a:spcPts val="0"/>
              </a:spcAft>
              <a:buNone/>
            </a:pPr>
            <a:r>
              <a:rPr lang="en" sz="800" dirty="0">
                <a:solidFill>
                  <a:schemeClr val="tx1">
                    <a:lumMod val="75000"/>
                    <a:lumOff val="25000"/>
                  </a:schemeClr>
                </a:solidFill>
                <a:uFill>
                  <a:noFill/>
                </a:uFill>
                <a:hlinkClick r:id="rId13" action="ppaction://hlinksldjump">
                  <a:extLst>
                    <a:ext uri="{A12FA001-AC4F-418D-AE19-62706E023703}">
                      <ahyp:hlinkClr xmlns:ahyp="http://schemas.microsoft.com/office/drawing/2018/hyperlinkcolor" val="tx"/>
                    </a:ext>
                  </a:extLst>
                </a:hlinkClick>
              </a:rPr>
              <a:t>Branding</a:t>
            </a:r>
            <a:endParaRPr sz="800" dirty="0">
              <a:solidFill>
                <a:schemeClr val="tx1">
                  <a:lumMod val="75000"/>
                  <a:lumOff val="25000"/>
                </a:schemeClr>
              </a:solidFill>
            </a:endParaRPr>
          </a:p>
          <a:p>
            <a:pPr marL="0" lvl="0" indent="0" algn="l" rtl="0">
              <a:spcBef>
                <a:spcPts val="1500"/>
              </a:spcBef>
              <a:spcAft>
                <a:spcPts val="1500"/>
              </a:spcAft>
              <a:buClr>
                <a:schemeClr val="dk1"/>
              </a:buClr>
              <a:buSzPts val="1100"/>
              <a:buFont typeface="Arial"/>
              <a:buNone/>
            </a:pPr>
            <a:r>
              <a:rPr lang="en" sz="800" dirty="0">
                <a:solidFill>
                  <a:schemeClr val="tx1">
                    <a:lumMod val="75000"/>
                    <a:lumOff val="25000"/>
                  </a:schemeClr>
                </a:solidFill>
                <a:uFill>
                  <a:noFill/>
                </a:uFill>
                <a:hlinkClick r:id="rId14" action="ppaction://hlinksldjump">
                  <a:extLst>
                    <a:ext uri="{A12FA001-AC4F-418D-AE19-62706E023703}">
                      <ahyp:hlinkClr xmlns:ahyp="http://schemas.microsoft.com/office/drawing/2018/hyperlinkcolor" val="tx"/>
                    </a:ext>
                  </a:extLst>
                </a:hlinkClick>
              </a:rPr>
              <a:t>Boilerplate</a:t>
            </a:r>
            <a:endParaRPr dirty="0">
              <a:solidFill>
                <a:schemeClr val="tx1">
                  <a:lumMod val="75000"/>
                  <a:lumOff val="25000"/>
                </a:schemeClr>
              </a:solidFill>
            </a:endParaRPr>
          </a:p>
        </p:txBody>
      </p:sp>
      <p:sp>
        <p:nvSpPr>
          <p:cNvPr id="147" name="Google Shape;147;p20"/>
          <p:cNvSpPr txBox="1">
            <a:spLocks noGrp="1"/>
          </p:cNvSpPr>
          <p:nvPr>
            <p:ph type="body" idx="2"/>
          </p:nvPr>
        </p:nvSpPr>
        <p:spPr>
          <a:xfrm>
            <a:off x="2514600" y="1258225"/>
            <a:ext cx="6172200" cy="854100"/>
          </a:xfrm>
          <a:prstGeom prst="rect">
            <a:avLst/>
          </a:prstGeom>
        </p:spPr>
        <p:txBody>
          <a:bodyPr spcFirstLastPara="1" wrap="square" lIns="0" tIns="91425" rIns="91425" bIns="91425" anchor="t" anchorCtr="0">
            <a:noAutofit/>
          </a:bodyPr>
          <a:lstStyle/>
          <a:p>
            <a:pPr marL="0" lvl="0" indent="0" algn="l" rtl="0">
              <a:spcBef>
                <a:spcPts val="0"/>
              </a:spcBef>
              <a:spcAft>
                <a:spcPts val="0"/>
              </a:spcAft>
              <a:buClr>
                <a:schemeClr val="dk1"/>
              </a:buClr>
              <a:buSzPts val="1100"/>
              <a:buFont typeface="Arial"/>
              <a:buNone/>
            </a:pPr>
            <a:r>
              <a:rPr lang="en" sz="800">
                <a:solidFill>
                  <a:srgbClr val="4E555F"/>
                </a:solidFill>
              </a:rPr>
              <a:t>In addition to your brand’s mission, vision, and philosophy, take the opportunity to share your brand’s core values. These values can be principles or directives that apply more than to just content but to all of your operations. Use the “rule of three” as a good place to start. Share three core values with actionable suggestions on how people can support each.</a:t>
            </a:r>
            <a:endParaRPr sz="800">
              <a:solidFill>
                <a:srgbClr val="4E555F"/>
              </a:solidFill>
            </a:endParaRPr>
          </a:p>
          <a:p>
            <a:pPr marL="0" lvl="0" indent="0" algn="l" rtl="0">
              <a:spcBef>
                <a:spcPts val="400"/>
              </a:spcBef>
              <a:spcAft>
                <a:spcPts val="0"/>
              </a:spcAft>
              <a:buNone/>
            </a:pPr>
            <a:endParaRPr>
              <a:solidFill>
                <a:srgbClr val="4E555F"/>
              </a:solidFill>
            </a:endParaRPr>
          </a:p>
          <a:p>
            <a:pPr marL="0" lvl="0" indent="0" algn="l" rtl="0">
              <a:spcBef>
                <a:spcPts val="400"/>
              </a:spcBef>
              <a:spcAft>
                <a:spcPts val="0"/>
              </a:spcAft>
              <a:buNone/>
            </a:pPr>
            <a:endParaRPr sz="1200">
              <a:solidFill>
                <a:srgbClr val="000000"/>
              </a:solidFill>
            </a:endParaRPr>
          </a:p>
          <a:p>
            <a:pPr marL="0" lvl="0" indent="0" algn="l" rtl="0">
              <a:spcBef>
                <a:spcPts val="400"/>
              </a:spcBef>
              <a:spcAft>
                <a:spcPts val="0"/>
              </a:spcAft>
              <a:buNone/>
            </a:pPr>
            <a:endParaRPr sz="800" i="1">
              <a:solidFill>
                <a:schemeClr val="dk2"/>
              </a:solidFill>
            </a:endParaRPr>
          </a:p>
          <a:p>
            <a:pPr marL="457200" lvl="0" indent="0" algn="l" rtl="0">
              <a:lnSpc>
                <a:spcPct val="115000"/>
              </a:lnSpc>
              <a:spcBef>
                <a:spcPts val="400"/>
              </a:spcBef>
              <a:spcAft>
                <a:spcPts val="0"/>
              </a:spcAft>
              <a:buNone/>
            </a:pPr>
            <a:endParaRPr sz="800">
              <a:solidFill>
                <a:srgbClr val="4E555F"/>
              </a:solidFill>
            </a:endParaRPr>
          </a:p>
          <a:p>
            <a:pPr marL="457200" lvl="0" indent="0" algn="l" rtl="0">
              <a:lnSpc>
                <a:spcPct val="115000"/>
              </a:lnSpc>
              <a:spcBef>
                <a:spcPts val="0"/>
              </a:spcBef>
              <a:spcAft>
                <a:spcPts val="0"/>
              </a:spcAft>
              <a:buNone/>
            </a:pPr>
            <a:endParaRPr sz="800">
              <a:solidFill>
                <a:srgbClr val="4E555F"/>
              </a:solidFill>
            </a:endParaRPr>
          </a:p>
          <a:p>
            <a:pPr marL="0" lvl="0" indent="0" algn="l" rtl="0">
              <a:spcBef>
                <a:spcPts val="0"/>
              </a:spcBef>
              <a:spcAft>
                <a:spcPts val="0"/>
              </a:spcAft>
              <a:buNone/>
            </a:pPr>
            <a:endParaRPr sz="800">
              <a:solidFill>
                <a:srgbClr val="4E555F"/>
              </a:solidFill>
            </a:endParaRPr>
          </a:p>
          <a:p>
            <a:pPr marL="0" lvl="0" indent="0" algn="l" rtl="0">
              <a:spcBef>
                <a:spcPts val="400"/>
              </a:spcBef>
              <a:spcAft>
                <a:spcPts val="0"/>
              </a:spcAft>
              <a:buNone/>
            </a:pPr>
            <a:endParaRPr sz="800">
              <a:solidFill>
                <a:srgbClr val="4E555F"/>
              </a:solidFill>
            </a:endParaRPr>
          </a:p>
          <a:p>
            <a:pPr marL="0" lvl="0" indent="0" algn="l" rtl="0">
              <a:spcBef>
                <a:spcPts val="400"/>
              </a:spcBef>
              <a:spcAft>
                <a:spcPts val="400"/>
              </a:spcAft>
              <a:buNone/>
            </a:pPr>
            <a:endParaRPr/>
          </a:p>
        </p:txBody>
      </p:sp>
      <p:sp>
        <p:nvSpPr>
          <p:cNvPr id="148" name="Google Shape;148;p20"/>
          <p:cNvSpPr txBox="1"/>
          <p:nvPr/>
        </p:nvSpPr>
        <p:spPr>
          <a:xfrm>
            <a:off x="2514600" y="1965942"/>
            <a:ext cx="2057400" cy="1787100"/>
          </a:xfrm>
          <a:prstGeom prst="rect">
            <a:avLst/>
          </a:prstGeom>
          <a:noFill/>
          <a:ln>
            <a:noFill/>
          </a:ln>
        </p:spPr>
        <p:txBody>
          <a:bodyPr spcFirstLastPara="1" wrap="square" lIns="0" tIns="91425" rIns="91425" bIns="91425" anchor="t" anchorCtr="0">
            <a:noAutofit/>
          </a:bodyPr>
          <a:lstStyle/>
          <a:p>
            <a:pPr marL="0" lvl="0" indent="0" algn="l" rtl="0">
              <a:lnSpc>
                <a:spcPct val="160000"/>
              </a:lnSpc>
              <a:spcBef>
                <a:spcPts val="0"/>
              </a:spcBef>
              <a:spcAft>
                <a:spcPts val="0"/>
              </a:spcAft>
              <a:buClr>
                <a:schemeClr val="dk1"/>
              </a:buClr>
              <a:buSzPts val="1100"/>
              <a:buFont typeface="Arial"/>
              <a:buNone/>
            </a:pPr>
            <a:r>
              <a:rPr lang="en" sz="1200">
                <a:latin typeface="Open Sans Light"/>
                <a:ea typeface="Open Sans Light"/>
                <a:cs typeface="Open Sans Light"/>
                <a:sym typeface="Open Sans"/>
              </a:rPr>
              <a:t>Value #1</a:t>
            </a:r>
            <a:endParaRPr sz="1200">
              <a:latin typeface="Open Sans Light"/>
              <a:ea typeface="Open Sans Light"/>
              <a:cs typeface="Open Sans Light"/>
              <a:sym typeface="Open Sans"/>
            </a:endParaRPr>
          </a:p>
          <a:p>
            <a:pPr marL="457200" lvl="0" indent="-279400" algn="l" rtl="0">
              <a:lnSpc>
                <a:spcPct val="113000"/>
              </a:lnSpc>
              <a:spcBef>
                <a:spcPts val="600"/>
              </a:spcBef>
              <a:spcAft>
                <a:spcPts val="0"/>
              </a:spcAft>
              <a:buClr>
                <a:srgbClr val="4E555F"/>
              </a:buClr>
              <a:buSzPts val="800"/>
              <a:buFont typeface="Open Sans"/>
              <a:buChar char="●"/>
            </a:pPr>
            <a:r>
              <a:rPr lang="en" sz="800">
                <a:solidFill>
                  <a:srgbClr val="4E555F"/>
                </a:solidFill>
                <a:latin typeface="Open Sans Light"/>
                <a:ea typeface="Open Sans Light"/>
                <a:cs typeface="Open Sans Light"/>
                <a:sym typeface="Open Sans"/>
              </a:rPr>
              <a:t>Lorem ipsum dolor sit amet, et affert inermis mel, vel no choro eruditi ponderum. </a:t>
            </a:r>
            <a:endParaRPr sz="800">
              <a:solidFill>
                <a:srgbClr val="4E555F"/>
              </a:solidFill>
              <a:latin typeface="Open Sans Light"/>
              <a:ea typeface="Open Sans Light"/>
              <a:cs typeface="Open Sans Light"/>
              <a:sym typeface="Open Sans"/>
            </a:endParaRPr>
          </a:p>
          <a:p>
            <a:pPr marL="457200" lvl="0" indent="-279400" algn="l" rtl="0">
              <a:lnSpc>
                <a:spcPct val="113000"/>
              </a:lnSpc>
              <a:spcBef>
                <a:spcPts val="600"/>
              </a:spcBef>
              <a:spcAft>
                <a:spcPts val="0"/>
              </a:spcAft>
              <a:buClr>
                <a:srgbClr val="4E555F"/>
              </a:buClr>
              <a:buSzPts val="800"/>
              <a:buFont typeface="Open Sans"/>
              <a:buChar char="●"/>
            </a:pPr>
            <a:r>
              <a:rPr lang="en" sz="800">
                <a:solidFill>
                  <a:srgbClr val="4E555F"/>
                </a:solidFill>
                <a:latin typeface="Open Sans Light"/>
                <a:ea typeface="Open Sans Light"/>
                <a:cs typeface="Open Sans Light"/>
                <a:sym typeface="Open Sans"/>
              </a:rPr>
              <a:t>Has detraxit dissentiunt ei. Cu nobis percipit salutatus eum. </a:t>
            </a:r>
            <a:endParaRPr sz="800">
              <a:solidFill>
                <a:srgbClr val="4E555F"/>
              </a:solidFill>
              <a:latin typeface="Open Sans Light"/>
              <a:ea typeface="Open Sans Light"/>
              <a:cs typeface="Open Sans Light"/>
              <a:sym typeface="Open Sans"/>
            </a:endParaRPr>
          </a:p>
          <a:p>
            <a:pPr marL="457200" lvl="0" indent="-279400" algn="l" rtl="0">
              <a:lnSpc>
                <a:spcPct val="113000"/>
              </a:lnSpc>
              <a:spcBef>
                <a:spcPts val="600"/>
              </a:spcBef>
              <a:spcAft>
                <a:spcPts val="0"/>
              </a:spcAft>
              <a:buClr>
                <a:srgbClr val="4E555F"/>
              </a:buClr>
              <a:buSzPts val="800"/>
              <a:buFont typeface="Open Sans"/>
              <a:buChar char="●"/>
            </a:pPr>
            <a:r>
              <a:rPr lang="en" sz="800">
                <a:solidFill>
                  <a:srgbClr val="4E555F"/>
                </a:solidFill>
                <a:highlight>
                  <a:srgbClr val="FFFFFF"/>
                </a:highlight>
                <a:latin typeface="Open Sans Light"/>
                <a:ea typeface="Open Sans Light"/>
                <a:cs typeface="Open Sans Light"/>
                <a:sym typeface="Open Sans"/>
              </a:rPr>
              <a:t>Ut enim ad minima veniam, quis nostrum exercitationem ullam corporis</a:t>
            </a:r>
            <a:endParaRPr sz="800">
              <a:solidFill>
                <a:srgbClr val="4E555F"/>
              </a:solidFill>
              <a:latin typeface="Open Sans Light"/>
              <a:ea typeface="Open Sans Light"/>
              <a:cs typeface="Open Sans Light"/>
              <a:sym typeface="Open Sans"/>
            </a:endParaRPr>
          </a:p>
        </p:txBody>
      </p:sp>
      <p:sp>
        <p:nvSpPr>
          <p:cNvPr id="149" name="Google Shape;149;p20"/>
          <p:cNvSpPr txBox="1"/>
          <p:nvPr/>
        </p:nvSpPr>
        <p:spPr>
          <a:xfrm>
            <a:off x="4572000" y="1965950"/>
            <a:ext cx="1991700" cy="1787100"/>
          </a:xfrm>
          <a:prstGeom prst="rect">
            <a:avLst/>
          </a:prstGeom>
          <a:noFill/>
          <a:ln>
            <a:noFill/>
          </a:ln>
        </p:spPr>
        <p:txBody>
          <a:bodyPr spcFirstLastPara="1" wrap="square" lIns="0" tIns="91425" rIns="91425" bIns="91425" anchor="t" anchorCtr="0">
            <a:noAutofit/>
          </a:bodyPr>
          <a:lstStyle/>
          <a:p>
            <a:pPr marL="0" lvl="0" indent="0" algn="l" rtl="0">
              <a:lnSpc>
                <a:spcPct val="160000"/>
              </a:lnSpc>
              <a:spcBef>
                <a:spcPts val="0"/>
              </a:spcBef>
              <a:spcAft>
                <a:spcPts val="0"/>
              </a:spcAft>
              <a:buNone/>
            </a:pPr>
            <a:r>
              <a:rPr lang="en" sz="1200">
                <a:latin typeface="Open Sans Light"/>
                <a:ea typeface="Open Sans Light"/>
                <a:cs typeface="Open Sans Light"/>
                <a:sym typeface="Open Sans"/>
              </a:rPr>
              <a:t>Value #2</a:t>
            </a:r>
            <a:endParaRPr sz="1200">
              <a:latin typeface="Open Sans Light"/>
              <a:ea typeface="Open Sans Light"/>
              <a:cs typeface="Open Sans Light"/>
              <a:sym typeface="Open Sans"/>
            </a:endParaRPr>
          </a:p>
          <a:p>
            <a:pPr marL="457200" lvl="0" indent="-279400" algn="l" rtl="0">
              <a:lnSpc>
                <a:spcPct val="113000"/>
              </a:lnSpc>
              <a:spcBef>
                <a:spcPts val="600"/>
              </a:spcBef>
              <a:spcAft>
                <a:spcPts val="0"/>
              </a:spcAft>
              <a:buClr>
                <a:srgbClr val="4E555F"/>
              </a:buClr>
              <a:buSzPts val="800"/>
              <a:buFont typeface="Open Sans"/>
              <a:buChar char="●"/>
            </a:pPr>
            <a:r>
              <a:rPr lang="en" sz="800">
                <a:solidFill>
                  <a:srgbClr val="4E555F"/>
                </a:solidFill>
                <a:latin typeface="Open Sans Light"/>
                <a:ea typeface="Open Sans Light"/>
                <a:cs typeface="Open Sans Light"/>
                <a:sym typeface="Open Sans"/>
              </a:rPr>
              <a:t>Lorem ipsum dolor sit amet, et affert inermis mel, vel no choro eruditi ponderum. </a:t>
            </a:r>
            <a:endParaRPr sz="800">
              <a:solidFill>
                <a:srgbClr val="4E555F"/>
              </a:solidFill>
              <a:latin typeface="Open Sans Light"/>
              <a:ea typeface="Open Sans Light"/>
              <a:cs typeface="Open Sans Light"/>
              <a:sym typeface="Open Sans"/>
            </a:endParaRPr>
          </a:p>
          <a:p>
            <a:pPr marL="457200" lvl="0" indent="-279400" algn="l" rtl="0">
              <a:lnSpc>
                <a:spcPct val="113000"/>
              </a:lnSpc>
              <a:spcBef>
                <a:spcPts val="600"/>
              </a:spcBef>
              <a:spcAft>
                <a:spcPts val="0"/>
              </a:spcAft>
              <a:buClr>
                <a:srgbClr val="4E555F"/>
              </a:buClr>
              <a:buSzPts val="800"/>
              <a:buFont typeface="Open Sans"/>
              <a:buChar char="●"/>
            </a:pPr>
            <a:r>
              <a:rPr lang="en" sz="800">
                <a:solidFill>
                  <a:srgbClr val="4E555F"/>
                </a:solidFill>
                <a:latin typeface="Open Sans Light"/>
                <a:ea typeface="Open Sans Light"/>
                <a:cs typeface="Open Sans Light"/>
                <a:sym typeface="Open Sans"/>
              </a:rPr>
              <a:t>Has detraxit dissentiunt ei. Cu nobis percipit salutatus eum. </a:t>
            </a:r>
            <a:endParaRPr sz="800">
              <a:solidFill>
                <a:srgbClr val="4E555F"/>
              </a:solidFill>
              <a:latin typeface="Open Sans Light"/>
              <a:ea typeface="Open Sans Light"/>
              <a:cs typeface="Open Sans Light"/>
              <a:sym typeface="Open Sans"/>
            </a:endParaRPr>
          </a:p>
          <a:p>
            <a:pPr marL="457200" lvl="0" indent="-279400" algn="l" rtl="0">
              <a:lnSpc>
                <a:spcPct val="113000"/>
              </a:lnSpc>
              <a:spcBef>
                <a:spcPts val="600"/>
              </a:spcBef>
              <a:spcAft>
                <a:spcPts val="0"/>
              </a:spcAft>
              <a:buClr>
                <a:srgbClr val="4E555F"/>
              </a:buClr>
              <a:buSzPts val="800"/>
              <a:buFont typeface="Open Sans"/>
              <a:buChar char="●"/>
            </a:pPr>
            <a:r>
              <a:rPr lang="en" sz="800">
                <a:solidFill>
                  <a:srgbClr val="4E555F"/>
                </a:solidFill>
                <a:highlight>
                  <a:srgbClr val="FFFFFF"/>
                </a:highlight>
                <a:latin typeface="Open Sans Light"/>
                <a:ea typeface="Open Sans Light"/>
                <a:cs typeface="Open Sans Light"/>
                <a:sym typeface="Open Sans"/>
              </a:rPr>
              <a:t>Ut enim ad minima veniam, quis nostrum exercitationem ullam corporis</a:t>
            </a:r>
            <a:endParaRPr sz="800">
              <a:solidFill>
                <a:srgbClr val="4E555F"/>
              </a:solidFill>
              <a:latin typeface="Open Sans Light"/>
              <a:ea typeface="Open Sans Light"/>
              <a:cs typeface="Open Sans Light"/>
              <a:sym typeface="Open Sans"/>
            </a:endParaRPr>
          </a:p>
        </p:txBody>
      </p:sp>
      <p:sp>
        <p:nvSpPr>
          <p:cNvPr id="150" name="Google Shape;150;p20"/>
          <p:cNvSpPr txBox="1"/>
          <p:nvPr/>
        </p:nvSpPr>
        <p:spPr>
          <a:xfrm>
            <a:off x="6629400" y="1965948"/>
            <a:ext cx="2057400" cy="1787100"/>
          </a:xfrm>
          <a:prstGeom prst="rect">
            <a:avLst/>
          </a:prstGeom>
          <a:noFill/>
          <a:ln>
            <a:noFill/>
          </a:ln>
        </p:spPr>
        <p:txBody>
          <a:bodyPr spcFirstLastPara="1" wrap="square" lIns="0" tIns="91425" rIns="91425" bIns="91425" anchor="t" anchorCtr="0">
            <a:noAutofit/>
          </a:bodyPr>
          <a:lstStyle/>
          <a:p>
            <a:pPr marL="0" lvl="0" indent="0" algn="l" rtl="0">
              <a:lnSpc>
                <a:spcPct val="160000"/>
              </a:lnSpc>
              <a:spcBef>
                <a:spcPts val="0"/>
              </a:spcBef>
              <a:spcAft>
                <a:spcPts val="0"/>
              </a:spcAft>
              <a:buClr>
                <a:schemeClr val="dk1"/>
              </a:buClr>
              <a:buSzPts val="1100"/>
              <a:buFont typeface="Arial"/>
              <a:buNone/>
            </a:pPr>
            <a:r>
              <a:rPr lang="en" sz="1200">
                <a:latin typeface="Open Sans Light"/>
                <a:ea typeface="Open Sans Light"/>
                <a:cs typeface="Open Sans Light"/>
                <a:sym typeface="Open Sans"/>
              </a:rPr>
              <a:t>Value #3</a:t>
            </a:r>
            <a:endParaRPr sz="1200">
              <a:latin typeface="Open Sans Light"/>
              <a:ea typeface="Open Sans Light"/>
              <a:cs typeface="Open Sans Light"/>
              <a:sym typeface="Open Sans"/>
            </a:endParaRPr>
          </a:p>
          <a:p>
            <a:pPr marL="457200" lvl="0" indent="-279400" algn="l" rtl="0">
              <a:lnSpc>
                <a:spcPct val="113000"/>
              </a:lnSpc>
              <a:spcBef>
                <a:spcPts val="600"/>
              </a:spcBef>
              <a:spcAft>
                <a:spcPts val="0"/>
              </a:spcAft>
              <a:buClr>
                <a:srgbClr val="4E555F"/>
              </a:buClr>
              <a:buSzPts val="800"/>
              <a:buFont typeface="Open Sans"/>
              <a:buChar char="●"/>
            </a:pPr>
            <a:r>
              <a:rPr lang="en" sz="800">
                <a:solidFill>
                  <a:srgbClr val="4E555F"/>
                </a:solidFill>
                <a:latin typeface="Open Sans Light"/>
                <a:ea typeface="Open Sans Light"/>
                <a:cs typeface="Open Sans Light"/>
                <a:sym typeface="Open Sans"/>
              </a:rPr>
              <a:t>Lorem ipsum dolor sit amet, et affert inermis mel, vel no choro eruditi ponderum. </a:t>
            </a:r>
            <a:endParaRPr sz="800">
              <a:solidFill>
                <a:srgbClr val="4E555F"/>
              </a:solidFill>
              <a:latin typeface="Open Sans Light"/>
              <a:ea typeface="Open Sans Light"/>
              <a:cs typeface="Open Sans Light"/>
              <a:sym typeface="Open Sans"/>
            </a:endParaRPr>
          </a:p>
          <a:p>
            <a:pPr marL="457200" lvl="0" indent="-279400" algn="l" rtl="0">
              <a:lnSpc>
                <a:spcPct val="113000"/>
              </a:lnSpc>
              <a:spcBef>
                <a:spcPts val="600"/>
              </a:spcBef>
              <a:spcAft>
                <a:spcPts val="0"/>
              </a:spcAft>
              <a:buClr>
                <a:srgbClr val="4E555F"/>
              </a:buClr>
              <a:buSzPts val="800"/>
              <a:buFont typeface="Open Sans"/>
              <a:buChar char="●"/>
            </a:pPr>
            <a:r>
              <a:rPr lang="en" sz="800">
                <a:solidFill>
                  <a:srgbClr val="4E555F"/>
                </a:solidFill>
                <a:latin typeface="Open Sans Light"/>
                <a:ea typeface="Open Sans Light"/>
                <a:cs typeface="Open Sans Light"/>
                <a:sym typeface="Open Sans"/>
              </a:rPr>
              <a:t>Has detraxit dissentiunt ei. Cu nobis percipit salutatus eum. </a:t>
            </a:r>
            <a:endParaRPr sz="800">
              <a:solidFill>
                <a:srgbClr val="4E555F"/>
              </a:solidFill>
              <a:latin typeface="Open Sans Light"/>
              <a:ea typeface="Open Sans Light"/>
              <a:cs typeface="Open Sans Light"/>
              <a:sym typeface="Open Sans"/>
            </a:endParaRPr>
          </a:p>
          <a:p>
            <a:pPr marL="457200" lvl="0" indent="-279400" algn="l" rtl="0">
              <a:lnSpc>
                <a:spcPct val="113000"/>
              </a:lnSpc>
              <a:spcBef>
                <a:spcPts val="600"/>
              </a:spcBef>
              <a:spcAft>
                <a:spcPts val="0"/>
              </a:spcAft>
              <a:buClr>
                <a:srgbClr val="4E555F"/>
              </a:buClr>
              <a:buSzPts val="800"/>
              <a:buFont typeface="Open Sans"/>
              <a:buChar char="●"/>
            </a:pPr>
            <a:r>
              <a:rPr lang="en" sz="800">
                <a:solidFill>
                  <a:srgbClr val="4E555F"/>
                </a:solidFill>
                <a:highlight>
                  <a:srgbClr val="FFFFFF"/>
                </a:highlight>
                <a:latin typeface="Open Sans Light"/>
                <a:ea typeface="Open Sans Light"/>
                <a:cs typeface="Open Sans Light"/>
                <a:sym typeface="Open Sans"/>
              </a:rPr>
              <a:t>Ut enim ad minima veniam, quis nostrum exercitationem ullam corporis</a:t>
            </a:r>
            <a:endParaRPr sz="800">
              <a:solidFill>
                <a:srgbClr val="4E555F"/>
              </a:solidFill>
              <a:latin typeface="Open Sans Light"/>
              <a:ea typeface="Open Sans Light"/>
              <a:cs typeface="Open Sans Light"/>
              <a:sym typeface="Open Sans"/>
            </a:endParaRPr>
          </a:p>
          <a:p>
            <a:pPr marL="457200" lvl="0" indent="0" algn="l" rtl="0">
              <a:lnSpc>
                <a:spcPct val="160000"/>
              </a:lnSpc>
              <a:spcBef>
                <a:spcPts val="0"/>
              </a:spcBef>
              <a:spcAft>
                <a:spcPts val="0"/>
              </a:spcAft>
              <a:buNone/>
            </a:pPr>
            <a:endParaRPr sz="800">
              <a:solidFill>
                <a:srgbClr val="4E555F"/>
              </a:solidFill>
              <a:latin typeface="Open Sans Light"/>
              <a:ea typeface="Open Sans Light"/>
              <a:cs typeface="Open Sans Light"/>
              <a:sym typeface="Open Sans"/>
            </a:endParaRPr>
          </a:p>
          <a:p>
            <a:pPr marL="457200" lvl="0" indent="0" algn="l" rtl="0">
              <a:lnSpc>
                <a:spcPct val="160000"/>
              </a:lnSpc>
              <a:spcBef>
                <a:spcPts val="0"/>
              </a:spcBef>
              <a:spcAft>
                <a:spcPts val="0"/>
              </a:spcAft>
              <a:buNone/>
            </a:pPr>
            <a:endParaRPr sz="800">
              <a:solidFill>
                <a:srgbClr val="4E555F"/>
              </a:solidFill>
              <a:latin typeface="Open Sans Light"/>
              <a:ea typeface="Open Sans Light"/>
              <a:cs typeface="Open Sans Light"/>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1"/>
          <p:cNvSpPr txBox="1">
            <a:spLocks noGrp="1"/>
          </p:cNvSpPr>
          <p:nvPr>
            <p:ph type="title"/>
          </p:nvPr>
        </p:nvSpPr>
        <p:spPr>
          <a:xfrm>
            <a:off x="2514600" y="810200"/>
            <a:ext cx="6200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solidFill>
                  <a:srgbClr val="000000"/>
                </a:solidFill>
              </a:rPr>
              <a:t>Voice and Tone</a:t>
            </a:r>
            <a:endParaRPr>
              <a:solidFill>
                <a:srgbClr val="000000"/>
              </a:solidFill>
            </a:endParaRPr>
          </a:p>
        </p:txBody>
      </p:sp>
      <p:sp>
        <p:nvSpPr>
          <p:cNvPr id="156" name="Google Shape;156;p21"/>
          <p:cNvSpPr/>
          <p:nvPr/>
        </p:nvSpPr>
        <p:spPr>
          <a:xfrm>
            <a:off x="-54350" y="1029388"/>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1"/>
          <p:cNvSpPr/>
          <p:nvPr/>
        </p:nvSpPr>
        <p:spPr>
          <a:xfrm>
            <a:off x="-54350" y="734175"/>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1"/>
          <p:cNvSpPr/>
          <p:nvPr/>
        </p:nvSpPr>
        <p:spPr>
          <a:xfrm>
            <a:off x="-54350" y="1684047"/>
            <a:ext cx="2126700" cy="295200"/>
          </a:xfrm>
          <a:prstGeom prst="rect">
            <a:avLst/>
          </a:prstGeom>
          <a:solidFill>
            <a:srgbClr val="E3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1"/>
          <p:cNvSpPr/>
          <p:nvPr/>
        </p:nvSpPr>
        <p:spPr>
          <a:xfrm>
            <a:off x="-54350" y="1915028"/>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1"/>
          <p:cNvSpPr/>
          <p:nvPr/>
        </p:nvSpPr>
        <p:spPr>
          <a:xfrm>
            <a:off x="-54350" y="2210242"/>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1"/>
          <p:cNvSpPr/>
          <p:nvPr/>
        </p:nvSpPr>
        <p:spPr>
          <a:xfrm>
            <a:off x="-54350" y="2505455"/>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1"/>
          <p:cNvSpPr/>
          <p:nvPr/>
        </p:nvSpPr>
        <p:spPr>
          <a:xfrm>
            <a:off x="-54350" y="2800668"/>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1"/>
          <p:cNvSpPr/>
          <p:nvPr/>
        </p:nvSpPr>
        <p:spPr>
          <a:xfrm>
            <a:off x="-54350" y="3095882"/>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1"/>
          <p:cNvSpPr/>
          <p:nvPr/>
        </p:nvSpPr>
        <p:spPr>
          <a:xfrm>
            <a:off x="-54350" y="3391095"/>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1"/>
          <p:cNvSpPr/>
          <p:nvPr/>
        </p:nvSpPr>
        <p:spPr>
          <a:xfrm>
            <a:off x="-54350" y="3686308"/>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1"/>
          <p:cNvSpPr/>
          <p:nvPr/>
        </p:nvSpPr>
        <p:spPr>
          <a:xfrm>
            <a:off x="-54350" y="3981522"/>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1"/>
          <p:cNvSpPr/>
          <p:nvPr/>
        </p:nvSpPr>
        <p:spPr>
          <a:xfrm>
            <a:off x="-54350" y="4276735"/>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1"/>
          <p:cNvSpPr txBox="1">
            <a:spLocks noGrp="1"/>
          </p:cNvSpPr>
          <p:nvPr>
            <p:ph type="body" idx="2"/>
          </p:nvPr>
        </p:nvSpPr>
        <p:spPr>
          <a:xfrm>
            <a:off x="2514600" y="1977150"/>
            <a:ext cx="2945400" cy="2794800"/>
          </a:xfrm>
          <a:prstGeom prst="rect">
            <a:avLst/>
          </a:prstGeom>
        </p:spPr>
        <p:txBody>
          <a:bodyPr spcFirstLastPara="1" wrap="square" lIns="0" tIns="91425" rIns="0" bIns="0" anchor="t" anchorCtr="0">
            <a:noAutofit/>
          </a:bodyPr>
          <a:lstStyle/>
          <a:p>
            <a:pPr marL="0" lvl="0" indent="0" algn="l" rtl="0">
              <a:spcBef>
                <a:spcPts val="0"/>
              </a:spcBef>
              <a:spcAft>
                <a:spcPts val="0"/>
              </a:spcAft>
              <a:buNone/>
            </a:pPr>
            <a:r>
              <a:rPr lang="en" sz="1200">
                <a:solidFill>
                  <a:srgbClr val="000000"/>
                </a:solidFill>
              </a:rPr>
              <a:t>Adjective or Phrase #1</a:t>
            </a:r>
            <a:endParaRPr>
              <a:solidFill>
                <a:srgbClr val="000000"/>
              </a:solidFill>
            </a:endParaRPr>
          </a:p>
          <a:p>
            <a:pPr marL="0" lvl="0" indent="0" algn="l" rtl="0">
              <a:spcBef>
                <a:spcPts val="400"/>
              </a:spcBef>
              <a:spcAft>
                <a:spcPts val="0"/>
              </a:spcAft>
              <a:buNone/>
            </a:pPr>
            <a:r>
              <a:rPr lang="en" sz="800">
                <a:solidFill>
                  <a:srgbClr val="4E555F"/>
                </a:solidFill>
                <a:highlight>
                  <a:srgbClr val="FFFFFF"/>
                </a:highlight>
              </a:rPr>
              <a:t>Nemo enim ipsam voluptatem quia voluptas sit aspernatur aut odit aut fugit, sed quia consequuntur magni dolores eos qui ratione voluptatem sequi nesciunt.</a:t>
            </a:r>
            <a:endParaRPr sz="800">
              <a:solidFill>
                <a:srgbClr val="4E555F"/>
              </a:solidFill>
            </a:endParaRPr>
          </a:p>
          <a:p>
            <a:pPr marL="0" lvl="0" indent="0" algn="l" rtl="0">
              <a:spcBef>
                <a:spcPts val="400"/>
              </a:spcBef>
              <a:spcAft>
                <a:spcPts val="0"/>
              </a:spcAft>
              <a:buNone/>
            </a:pPr>
            <a:endParaRPr/>
          </a:p>
          <a:p>
            <a:pPr marL="0" lvl="0" indent="0" algn="l" rtl="0">
              <a:spcBef>
                <a:spcPts val="400"/>
              </a:spcBef>
              <a:spcAft>
                <a:spcPts val="0"/>
              </a:spcAft>
              <a:buClr>
                <a:schemeClr val="dk1"/>
              </a:buClr>
              <a:buSzPts val="1100"/>
              <a:buFont typeface="Arial"/>
              <a:buNone/>
            </a:pPr>
            <a:r>
              <a:rPr lang="en" sz="1200">
                <a:solidFill>
                  <a:schemeClr val="dk1"/>
                </a:solidFill>
              </a:rPr>
              <a:t>Adjective or Phrase #2</a:t>
            </a:r>
            <a:endParaRPr>
              <a:solidFill>
                <a:srgbClr val="000000"/>
              </a:solidFill>
            </a:endParaRPr>
          </a:p>
          <a:p>
            <a:pPr marL="0" lvl="0" indent="0" algn="l" rtl="0">
              <a:spcBef>
                <a:spcPts val="400"/>
              </a:spcBef>
              <a:spcAft>
                <a:spcPts val="0"/>
              </a:spcAft>
              <a:buClr>
                <a:schemeClr val="dk1"/>
              </a:buClr>
              <a:buSzPts val="1100"/>
              <a:buFont typeface="Arial"/>
              <a:buNone/>
            </a:pPr>
            <a:r>
              <a:rPr lang="en" sz="800">
                <a:solidFill>
                  <a:srgbClr val="4E555F"/>
                </a:solidFill>
                <a:highlight>
                  <a:srgbClr val="FFFFFF"/>
                </a:highlight>
              </a:rPr>
              <a:t>Nemo enim ipsam voluptatem quia voluptas sit aspernatur aut odit aut fugit, sed quia consequuntur magni dolores eos qui ratione voluptatem sequi nesciunt.</a:t>
            </a:r>
            <a:endParaRPr sz="800">
              <a:solidFill>
                <a:srgbClr val="4E555F"/>
              </a:solidFill>
            </a:endParaRPr>
          </a:p>
          <a:p>
            <a:pPr marL="0" lvl="0" indent="0" algn="l" rtl="0">
              <a:spcBef>
                <a:spcPts val="400"/>
              </a:spcBef>
              <a:spcAft>
                <a:spcPts val="0"/>
              </a:spcAft>
              <a:buNone/>
            </a:pPr>
            <a:endParaRPr/>
          </a:p>
          <a:p>
            <a:pPr marL="0" lvl="0" indent="0" algn="l" rtl="0">
              <a:spcBef>
                <a:spcPts val="400"/>
              </a:spcBef>
              <a:spcAft>
                <a:spcPts val="0"/>
              </a:spcAft>
              <a:buClr>
                <a:schemeClr val="dk1"/>
              </a:buClr>
              <a:buSzPts val="1100"/>
              <a:buFont typeface="Arial"/>
              <a:buNone/>
            </a:pPr>
            <a:r>
              <a:rPr lang="en" sz="1200">
                <a:solidFill>
                  <a:schemeClr val="dk1"/>
                </a:solidFill>
              </a:rPr>
              <a:t>Adjective or Phrase #3</a:t>
            </a:r>
            <a:endParaRPr>
              <a:solidFill>
                <a:srgbClr val="000000"/>
              </a:solidFill>
            </a:endParaRPr>
          </a:p>
          <a:p>
            <a:pPr marL="0" lvl="0" indent="0" algn="l" rtl="0">
              <a:spcBef>
                <a:spcPts val="400"/>
              </a:spcBef>
              <a:spcAft>
                <a:spcPts val="0"/>
              </a:spcAft>
              <a:buClr>
                <a:schemeClr val="dk1"/>
              </a:buClr>
              <a:buSzPts val="1100"/>
              <a:buFont typeface="Arial"/>
              <a:buNone/>
            </a:pPr>
            <a:r>
              <a:rPr lang="en" sz="800">
                <a:solidFill>
                  <a:srgbClr val="4E555F"/>
                </a:solidFill>
                <a:highlight>
                  <a:srgbClr val="FFFFFF"/>
                </a:highlight>
              </a:rPr>
              <a:t>Nemo enim ipsam voluptatem quia voluptas sit aspernatur aut odit aut fugit, sed quia consequuntur magni dolores eos qui ratione voluptatem sequi nesciunt.</a:t>
            </a:r>
            <a:endParaRPr sz="800">
              <a:solidFill>
                <a:srgbClr val="4E555F"/>
              </a:solidFill>
              <a:highlight>
                <a:srgbClr val="FFFFFF"/>
              </a:highlight>
            </a:endParaRPr>
          </a:p>
          <a:p>
            <a:pPr marL="0" lvl="0" indent="0" algn="l" rtl="0">
              <a:spcBef>
                <a:spcPts val="400"/>
              </a:spcBef>
              <a:spcAft>
                <a:spcPts val="0"/>
              </a:spcAft>
              <a:buNone/>
            </a:pPr>
            <a:endParaRPr sz="800"/>
          </a:p>
          <a:p>
            <a:pPr marL="0" lvl="0" indent="0" algn="l" rtl="0">
              <a:spcBef>
                <a:spcPts val="400"/>
              </a:spcBef>
              <a:spcAft>
                <a:spcPts val="0"/>
              </a:spcAft>
              <a:buNone/>
            </a:pPr>
            <a:endParaRPr/>
          </a:p>
          <a:p>
            <a:pPr marL="0" lvl="0" indent="0" algn="l" rtl="0">
              <a:spcBef>
                <a:spcPts val="400"/>
              </a:spcBef>
              <a:spcAft>
                <a:spcPts val="400"/>
              </a:spcAft>
              <a:buNone/>
            </a:pPr>
            <a:endParaRPr/>
          </a:p>
        </p:txBody>
      </p:sp>
      <p:sp>
        <p:nvSpPr>
          <p:cNvPr id="169" name="Google Shape;169;p21"/>
          <p:cNvSpPr txBox="1">
            <a:spLocks noGrp="1"/>
          </p:cNvSpPr>
          <p:nvPr>
            <p:ph type="body" idx="3"/>
          </p:nvPr>
        </p:nvSpPr>
        <p:spPr>
          <a:xfrm>
            <a:off x="5775751" y="1977150"/>
            <a:ext cx="2945400" cy="2794800"/>
          </a:xfrm>
          <a:prstGeom prst="rect">
            <a:avLst/>
          </a:prstGeom>
        </p:spPr>
        <p:txBody>
          <a:bodyPr spcFirstLastPara="1" wrap="square" lIns="0" tIns="91425" rIns="0" bIns="0"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Adjective or Phrase #4</a:t>
            </a:r>
            <a:endParaRPr>
              <a:solidFill>
                <a:srgbClr val="000000"/>
              </a:solidFill>
            </a:endParaRPr>
          </a:p>
          <a:p>
            <a:pPr marL="0" lvl="0" indent="0" algn="l" rtl="0">
              <a:spcBef>
                <a:spcPts val="400"/>
              </a:spcBef>
              <a:spcAft>
                <a:spcPts val="0"/>
              </a:spcAft>
              <a:buClr>
                <a:schemeClr val="dk1"/>
              </a:buClr>
              <a:buSzPts val="1100"/>
              <a:buFont typeface="Arial"/>
              <a:buNone/>
            </a:pPr>
            <a:r>
              <a:rPr lang="en" sz="800">
                <a:solidFill>
                  <a:srgbClr val="4E555F"/>
                </a:solidFill>
                <a:highlight>
                  <a:srgbClr val="FFFFFF"/>
                </a:highlight>
              </a:rPr>
              <a:t>Nemo enim ipsam voluptatem quia voluptas sit aspernatur aut odit aut fugit, sed quia consequuntur magni dolores eos qui ratione voluptatem sequi nesciunt.</a:t>
            </a:r>
            <a:endParaRPr sz="800">
              <a:solidFill>
                <a:srgbClr val="4E555F"/>
              </a:solidFill>
            </a:endParaRPr>
          </a:p>
          <a:p>
            <a:pPr marL="0" lvl="0" indent="0" algn="l" rtl="0">
              <a:spcBef>
                <a:spcPts val="400"/>
              </a:spcBef>
              <a:spcAft>
                <a:spcPts val="0"/>
              </a:spcAft>
              <a:buNone/>
            </a:pPr>
            <a:endParaRPr/>
          </a:p>
          <a:p>
            <a:pPr marL="0" lvl="0" indent="0" algn="l" rtl="0">
              <a:spcBef>
                <a:spcPts val="400"/>
              </a:spcBef>
              <a:spcAft>
                <a:spcPts val="0"/>
              </a:spcAft>
              <a:buClr>
                <a:schemeClr val="dk1"/>
              </a:buClr>
              <a:buSzPts val="1100"/>
              <a:buFont typeface="Arial"/>
              <a:buNone/>
            </a:pPr>
            <a:r>
              <a:rPr lang="en" sz="1200">
                <a:solidFill>
                  <a:schemeClr val="dk1"/>
                </a:solidFill>
              </a:rPr>
              <a:t>Adjective or Phrase#5</a:t>
            </a:r>
            <a:endParaRPr>
              <a:solidFill>
                <a:srgbClr val="000000"/>
              </a:solidFill>
            </a:endParaRPr>
          </a:p>
          <a:p>
            <a:pPr marL="0" lvl="0" indent="0" algn="l" rtl="0">
              <a:spcBef>
                <a:spcPts val="400"/>
              </a:spcBef>
              <a:spcAft>
                <a:spcPts val="0"/>
              </a:spcAft>
              <a:buClr>
                <a:schemeClr val="dk1"/>
              </a:buClr>
              <a:buSzPts val="1100"/>
              <a:buFont typeface="Arial"/>
              <a:buNone/>
            </a:pPr>
            <a:r>
              <a:rPr lang="en" sz="800">
                <a:solidFill>
                  <a:srgbClr val="4E555F"/>
                </a:solidFill>
                <a:highlight>
                  <a:srgbClr val="FFFFFF"/>
                </a:highlight>
              </a:rPr>
              <a:t>Nemo enim ipsam voluptatem quia voluptas sit aspernatur aut odit aut fugit, sed quia consequuntur magni dolores eos qui ratione voluptatem sequi nesciunt.</a:t>
            </a:r>
            <a:endParaRPr sz="800">
              <a:solidFill>
                <a:srgbClr val="4E555F"/>
              </a:solidFill>
            </a:endParaRPr>
          </a:p>
          <a:p>
            <a:pPr marL="0" lvl="0" indent="0" algn="l" rtl="0">
              <a:spcBef>
                <a:spcPts val="400"/>
              </a:spcBef>
              <a:spcAft>
                <a:spcPts val="0"/>
              </a:spcAft>
              <a:buNone/>
            </a:pPr>
            <a:endParaRPr>
              <a:solidFill>
                <a:srgbClr val="000000"/>
              </a:solidFill>
            </a:endParaRPr>
          </a:p>
          <a:p>
            <a:pPr marL="0" lvl="0" indent="0" algn="l" rtl="0">
              <a:spcBef>
                <a:spcPts val="400"/>
              </a:spcBef>
              <a:spcAft>
                <a:spcPts val="0"/>
              </a:spcAft>
              <a:buClr>
                <a:schemeClr val="dk1"/>
              </a:buClr>
              <a:buSzPts val="1100"/>
              <a:buFont typeface="Arial"/>
              <a:buNone/>
            </a:pPr>
            <a:r>
              <a:rPr lang="en" sz="1200">
                <a:solidFill>
                  <a:schemeClr val="dk1"/>
                </a:solidFill>
              </a:rPr>
              <a:t>Adjective or Phrase #6</a:t>
            </a:r>
            <a:endParaRPr>
              <a:solidFill>
                <a:srgbClr val="000000"/>
              </a:solidFill>
            </a:endParaRPr>
          </a:p>
          <a:p>
            <a:pPr marL="0" lvl="0" indent="0" algn="l" rtl="0">
              <a:spcBef>
                <a:spcPts val="400"/>
              </a:spcBef>
              <a:spcAft>
                <a:spcPts val="0"/>
              </a:spcAft>
              <a:buClr>
                <a:schemeClr val="dk1"/>
              </a:buClr>
              <a:buSzPts val="1100"/>
              <a:buFont typeface="Arial"/>
              <a:buNone/>
            </a:pPr>
            <a:r>
              <a:rPr lang="en" sz="800">
                <a:solidFill>
                  <a:srgbClr val="4E555F"/>
                </a:solidFill>
                <a:highlight>
                  <a:srgbClr val="FFFFFF"/>
                </a:highlight>
              </a:rPr>
              <a:t>Nemo enim ipsam voluptatem quia voluptas sit aspernatur aut odit aut fugit, sed quia consequuntur magni dolores eos qui ratione voluptatem sequi nesciunt.</a:t>
            </a:r>
            <a:endParaRPr sz="800">
              <a:solidFill>
                <a:srgbClr val="4E555F"/>
              </a:solidFill>
            </a:endParaRPr>
          </a:p>
          <a:p>
            <a:pPr marL="0" lvl="0" indent="0" algn="l" rtl="0">
              <a:spcBef>
                <a:spcPts val="400"/>
              </a:spcBef>
              <a:spcAft>
                <a:spcPts val="0"/>
              </a:spcAft>
              <a:buNone/>
            </a:pPr>
            <a:endParaRPr sz="800"/>
          </a:p>
          <a:p>
            <a:pPr marL="0" lvl="0" indent="0" algn="l" rtl="0">
              <a:spcBef>
                <a:spcPts val="400"/>
              </a:spcBef>
              <a:spcAft>
                <a:spcPts val="400"/>
              </a:spcAft>
              <a:buNone/>
            </a:pPr>
            <a:endParaRPr sz="800"/>
          </a:p>
        </p:txBody>
      </p:sp>
      <p:sp>
        <p:nvSpPr>
          <p:cNvPr id="170" name="Google Shape;170;p21"/>
          <p:cNvSpPr txBox="1">
            <a:spLocks noGrp="1"/>
          </p:cNvSpPr>
          <p:nvPr>
            <p:ph type="body" idx="4"/>
          </p:nvPr>
        </p:nvSpPr>
        <p:spPr>
          <a:xfrm>
            <a:off x="2514600" y="1258225"/>
            <a:ext cx="6200700" cy="512100"/>
          </a:xfrm>
          <a:prstGeom prst="rect">
            <a:avLst/>
          </a:prstGeom>
        </p:spPr>
        <p:txBody>
          <a:bodyPr spcFirstLastPara="1" wrap="square" lIns="0" tIns="91425" rIns="0" bIns="0" anchor="t" anchorCtr="0">
            <a:noAutofit/>
          </a:bodyPr>
          <a:lstStyle/>
          <a:p>
            <a:pPr marL="0" lvl="0" indent="0" algn="l" rtl="0">
              <a:spcBef>
                <a:spcPts val="0"/>
              </a:spcBef>
              <a:spcAft>
                <a:spcPts val="0"/>
              </a:spcAft>
              <a:buNone/>
            </a:pPr>
            <a:r>
              <a:rPr lang="en" sz="800"/>
              <a:t>Your brand’s voice and tone should support your core values. Although voice and tone are often used as synonyms, don’t get caught up on the nuanced differences. Your voice is the content of what you say, while your tone is the way in which you say it. Think of several adjectives or phrases to describe your brand’s personality and how they relate to your audience.</a:t>
            </a:r>
            <a:endParaRPr sz="800"/>
          </a:p>
          <a:p>
            <a:pPr marL="0" lvl="0" indent="0" algn="l" rtl="0">
              <a:spcBef>
                <a:spcPts val="400"/>
              </a:spcBef>
              <a:spcAft>
                <a:spcPts val="400"/>
              </a:spcAft>
              <a:buNone/>
            </a:pPr>
            <a:endParaRPr sz="800"/>
          </a:p>
        </p:txBody>
      </p:sp>
      <p:sp>
        <p:nvSpPr>
          <p:cNvPr id="171" name="Google Shape;171;p21"/>
          <p:cNvSpPr/>
          <p:nvPr/>
        </p:nvSpPr>
        <p:spPr>
          <a:xfrm>
            <a:off x="-54350" y="1674460"/>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1"/>
          <p:cNvSpPr/>
          <p:nvPr/>
        </p:nvSpPr>
        <p:spPr>
          <a:xfrm>
            <a:off x="-54350" y="1682796"/>
            <a:ext cx="2126700" cy="295200"/>
          </a:xfrm>
          <a:prstGeom prst="rect">
            <a:avLst/>
          </a:prstGeom>
          <a:solidFill>
            <a:srgbClr val="E3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73" name="Google Shape;173;p21"/>
          <p:cNvSpPr txBox="1">
            <a:spLocks noGrp="1"/>
          </p:cNvSpPr>
          <p:nvPr>
            <p:ph type="body" idx="1"/>
          </p:nvPr>
        </p:nvSpPr>
        <p:spPr>
          <a:xfrm>
            <a:off x="307675" y="737650"/>
            <a:ext cx="1425000" cy="3954300"/>
          </a:xfrm>
          <a:prstGeom prst="rect">
            <a:avLst/>
          </a:prstGeom>
        </p:spPr>
        <p:txBody>
          <a:bodyPr spcFirstLastPara="1" wrap="square" lIns="0" tIns="91425" rIns="0" bIns="0" anchor="t" anchorCtr="0">
            <a:noAutofit/>
          </a:bodyPr>
          <a:lstStyle/>
          <a:p>
            <a:pPr marL="0" lvl="0" indent="0" algn="l" rtl="0">
              <a:spcBef>
                <a:spcPts val="0"/>
              </a:spcBef>
              <a:spcAft>
                <a:spcPts val="0"/>
              </a:spcAft>
              <a:buNone/>
            </a:pPr>
            <a:r>
              <a:rPr lang="en" sz="800" dirty="0">
                <a:solidFill>
                  <a:schemeClr val="tx1">
                    <a:lumMod val="75000"/>
                    <a:lumOff val="25000"/>
                  </a:schemeClr>
                </a:solidFill>
                <a:uFill>
                  <a:noFill/>
                </a:uFill>
                <a:hlinkClick r:id="rId3" action="ppaction://hlinksldjump">
                  <a:extLst>
                    <a:ext uri="{A12FA001-AC4F-418D-AE19-62706E023703}">
                      <ahyp:hlinkClr xmlns:ahyp="http://schemas.microsoft.com/office/drawing/2018/hyperlinkcolor" val="tx"/>
                    </a:ext>
                  </a:extLst>
                </a:hlinkClick>
              </a:rPr>
              <a:t>Introduction</a:t>
            </a:r>
            <a:endParaRPr sz="800" dirty="0">
              <a:solidFill>
                <a:schemeClr val="tx1">
                  <a:lumMod val="75000"/>
                  <a:lumOff val="25000"/>
                </a:schemeClr>
              </a:solidFill>
            </a:endParaRPr>
          </a:p>
          <a:p>
            <a:pPr marL="0" lvl="0" indent="0" algn="l" rtl="0">
              <a:spcBef>
                <a:spcPts val="1500"/>
              </a:spcBef>
              <a:spcAft>
                <a:spcPts val="0"/>
              </a:spcAft>
              <a:buClr>
                <a:schemeClr val="dk1"/>
              </a:buClr>
              <a:buSzPts val="1100"/>
              <a:buFont typeface="Arial"/>
              <a:buNone/>
            </a:pPr>
            <a:r>
              <a:rPr lang="en" sz="800" dirty="0">
                <a:solidFill>
                  <a:schemeClr val="tx1">
                    <a:lumMod val="75000"/>
                    <a:lumOff val="25000"/>
                  </a:schemeClr>
                </a:solidFill>
                <a:uFill>
                  <a:noFill/>
                </a:uFill>
                <a:hlinkClick r:id="rId4" action="ppaction://hlinksldjump">
                  <a:extLst>
                    <a:ext uri="{A12FA001-AC4F-418D-AE19-62706E023703}">
                      <ahyp:hlinkClr xmlns:ahyp="http://schemas.microsoft.com/office/drawing/2018/hyperlinkcolor" val="tx"/>
                    </a:ext>
                  </a:extLst>
                </a:hlinkClick>
              </a:rPr>
              <a:t>Mission and Vision</a:t>
            </a:r>
            <a:endParaRPr sz="800" dirty="0">
              <a:solidFill>
                <a:schemeClr val="tx1">
                  <a:lumMod val="75000"/>
                  <a:lumOff val="25000"/>
                </a:schemeClr>
              </a:solidFill>
            </a:endParaRPr>
          </a:p>
          <a:p>
            <a:pPr marL="0" lvl="0" indent="0" algn="l" rtl="0">
              <a:spcBef>
                <a:spcPts val="1500"/>
              </a:spcBef>
              <a:spcAft>
                <a:spcPts val="0"/>
              </a:spcAft>
              <a:buNone/>
            </a:pPr>
            <a:r>
              <a:rPr lang="en" sz="800" dirty="0">
                <a:solidFill>
                  <a:schemeClr val="tx1">
                    <a:lumMod val="75000"/>
                    <a:lumOff val="25000"/>
                  </a:schemeClr>
                </a:solidFill>
                <a:uFill>
                  <a:noFill/>
                </a:uFill>
                <a:hlinkClick r:id="rId5" action="ppaction://hlinksldjump">
                  <a:extLst>
                    <a:ext uri="{A12FA001-AC4F-418D-AE19-62706E023703}">
                      <ahyp:hlinkClr xmlns:ahyp="http://schemas.microsoft.com/office/drawing/2018/hyperlinkcolor" val="tx"/>
                    </a:ext>
                  </a:extLst>
                </a:hlinkClick>
              </a:rPr>
              <a:t>Core Values</a:t>
            </a:r>
            <a:endParaRPr sz="800" dirty="0">
              <a:solidFill>
                <a:schemeClr val="tx1">
                  <a:lumMod val="75000"/>
                  <a:lumOff val="25000"/>
                </a:schemeClr>
              </a:solidFill>
            </a:endParaRPr>
          </a:p>
          <a:p>
            <a:pPr marL="0" lvl="0" indent="0" algn="l" rtl="0">
              <a:spcBef>
                <a:spcPts val="1500"/>
              </a:spcBef>
              <a:spcAft>
                <a:spcPts val="0"/>
              </a:spcAft>
              <a:buNone/>
            </a:pPr>
            <a:r>
              <a:rPr lang="en" sz="800" b="1" dirty="0">
                <a:solidFill>
                  <a:schemeClr val="tx1">
                    <a:lumMod val="75000"/>
                    <a:lumOff val="25000"/>
                  </a:schemeClr>
                </a:solidFill>
                <a:uFill>
                  <a:noFill/>
                </a:uFill>
                <a:hlinkClick r:id="rId6" action="ppaction://hlinksldjump">
                  <a:extLst>
                    <a:ext uri="{A12FA001-AC4F-418D-AE19-62706E023703}">
                      <ahyp:hlinkClr xmlns:ahyp="http://schemas.microsoft.com/office/drawing/2018/hyperlinkcolor" val="tx"/>
                    </a:ext>
                  </a:extLst>
                </a:hlinkClick>
              </a:rPr>
              <a:t>Voice and Tone</a:t>
            </a:r>
            <a:endParaRPr sz="800" b="1" dirty="0">
              <a:solidFill>
                <a:schemeClr val="tx1">
                  <a:lumMod val="75000"/>
                  <a:lumOff val="25000"/>
                </a:schemeClr>
              </a:solidFill>
            </a:endParaRPr>
          </a:p>
          <a:p>
            <a:pPr marL="0" lvl="0" indent="0" algn="l" rtl="0">
              <a:spcBef>
                <a:spcPts val="1500"/>
              </a:spcBef>
              <a:spcAft>
                <a:spcPts val="0"/>
              </a:spcAft>
              <a:buNone/>
            </a:pPr>
            <a:r>
              <a:rPr lang="en" sz="800" dirty="0">
                <a:solidFill>
                  <a:schemeClr val="tx1">
                    <a:lumMod val="75000"/>
                    <a:lumOff val="25000"/>
                  </a:schemeClr>
                </a:solidFill>
                <a:uFill>
                  <a:noFill/>
                </a:uFill>
                <a:hlinkClick r:id="rId7" action="ppaction://hlinksldjump">
                  <a:extLst>
                    <a:ext uri="{A12FA001-AC4F-418D-AE19-62706E023703}">
                      <ahyp:hlinkClr xmlns:ahyp="http://schemas.microsoft.com/office/drawing/2018/hyperlinkcolor" val="tx"/>
                    </a:ext>
                  </a:extLst>
                </a:hlinkClick>
              </a:rPr>
              <a:t>Style and Usage</a:t>
            </a:r>
            <a:endParaRPr sz="800" dirty="0">
              <a:solidFill>
                <a:schemeClr val="tx1">
                  <a:lumMod val="75000"/>
                  <a:lumOff val="25000"/>
                </a:schemeClr>
              </a:solidFill>
            </a:endParaRPr>
          </a:p>
          <a:p>
            <a:pPr marL="0" lvl="0" indent="0" algn="l" rtl="0">
              <a:spcBef>
                <a:spcPts val="1500"/>
              </a:spcBef>
              <a:spcAft>
                <a:spcPts val="0"/>
              </a:spcAft>
              <a:buNone/>
            </a:pPr>
            <a:r>
              <a:rPr lang="en" sz="800" dirty="0">
                <a:solidFill>
                  <a:schemeClr val="tx1">
                    <a:lumMod val="75000"/>
                    <a:lumOff val="25000"/>
                  </a:schemeClr>
                </a:solidFill>
                <a:uFill>
                  <a:noFill/>
                </a:uFill>
                <a:hlinkClick r:id="rId8" action="ppaction://hlinksldjump">
                  <a:extLst>
                    <a:ext uri="{A12FA001-AC4F-418D-AE19-62706E023703}">
                      <ahyp:hlinkClr xmlns:ahyp="http://schemas.microsoft.com/office/drawing/2018/hyperlinkcolor" val="tx"/>
                    </a:ext>
                  </a:extLst>
                </a:hlinkClick>
              </a:rPr>
              <a:t>Punctuation</a:t>
            </a:r>
            <a:endParaRPr sz="800" dirty="0">
              <a:solidFill>
                <a:schemeClr val="tx1">
                  <a:lumMod val="75000"/>
                  <a:lumOff val="25000"/>
                </a:schemeClr>
              </a:solidFill>
            </a:endParaRPr>
          </a:p>
          <a:p>
            <a:pPr marL="0" lvl="0" indent="0" algn="l" rtl="0">
              <a:spcBef>
                <a:spcPts val="1500"/>
              </a:spcBef>
              <a:spcAft>
                <a:spcPts val="0"/>
              </a:spcAft>
              <a:buNone/>
            </a:pPr>
            <a:r>
              <a:rPr lang="en" sz="800" dirty="0">
                <a:solidFill>
                  <a:schemeClr val="tx1">
                    <a:lumMod val="75000"/>
                    <a:lumOff val="25000"/>
                  </a:schemeClr>
                </a:solidFill>
                <a:uFill>
                  <a:noFill/>
                </a:uFill>
                <a:hlinkClick r:id="rId9" action="ppaction://hlinksldjump">
                  <a:extLst>
                    <a:ext uri="{A12FA001-AC4F-418D-AE19-62706E023703}">
                      <ahyp:hlinkClr xmlns:ahyp="http://schemas.microsoft.com/office/drawing/2018/hyperlinkcolor" val="tx"/>
                    </a:ext>
                  </a:extLst>
                </a:hlinkClick>
              </a:rPr>
              <a:t>Linking</a:t>
            </a:r>
            <a:endParaRPr sz="800" dirty="0">
              <a:solidFill>
                <a:schemeClr val="tx1">
                  <a:lumMod val="75000"/>
                  <a:lumOff val="25000"/>
                </a:schemeClr>
              </a:solidFill>
            </a:endParaRPr>
          </a:p>
          <a:p>
            <a:pPr marL="0" lvl="0" indent="0" algn="l" rtl="0">
              <a:spcBef>
                <a:spcPts val="1500"/>
              </a:spcBef>
              <a:spcAft>
                <a:spcPts val="0"/>
              </a:spcAft>
              <a:buNone/>
            </a:pPr>
            <a:r>
              <a:rPr lang="en" sz="800" dirty="0">
                <a:solidFill>
                  <a:schemeClr val="tx1">
                    <a:lumMod val="75000"/>
                    <a:lumOff val="25000"/>
                  </a:schemeClr>
                </a:solidFill>
                <a:uFill>
                  <a:noFill/>
                </a:uFill>
                <a:hlinkClick r:id="rId10" action="ppaction://hlinksldjump">
                  <a:extLst>
                    <a:ext uri="{A12FA001-AC4F-418D-AE19-62706E023703}">
                      <ahyp:hlinkClr xmlns:ahyp="http://schemas.microsoft.com/office/drawing/2018/hyperlinkcolor" val="tx"/>
                    </a:ext>
                  </a:extLst>
                </a:hlinkClick>
              </a:rPr>
              <a:t>Sources</a:t>
            </a:r>
            <a:endParaRPr sz="800" dirty="0">
              <a:solidFill>
                <a:schemeClr val="tx1">
                  <a:lumMod val="75000"/>
                  <a:lumOff val="25000"/>
                </a:schemeClr>
              </a:solidFill>
            </a:endParaRPr>
          </a:p>
          <a:p>
            <a:pPr marL="0" lvl="0" indent="0" algn="l" rtl="0">
              <a:spcBef>
                <a:spcPts val="1500"/>
              </a:spcBef>
              <a:spcAft>
                <a:spcPts val="0"/>
              </a:spcAft>
              <a:buNone/>
            </a:pPr>
            <a:r>
              <a:rPr lang="en" sz="800" dirty="0">
                <a:solidFill>
                  <a:schemeClr val="tx1">
                    <a:lumMod val="75000"/>
                    <a:lumOff val="25000"/>
                  </a:schemeClr>
                </a:solidFill>
                <a:uFill>
                  <a:noFill/>
                </a:uFill>
                <a:hlinkClick r:id="rId11" action="ppaction://hlinksldjump">
                  <a:extLst>
                    <a:ext uri="{A12FA001-AC4F-418D-AE19-62706E023703}">
                      <ahyp:hlinkClr xmlns:ahyp="http://schemas.microsoft.com/office/drawing/2018/hyperlinkcolor" val="tx"/>
                    </a:ext>
                  </a:extLst>
                </a:hlinkClick>
              </a:rPr>
              <a:t>Interviews</a:t>
            </a:r>
            <a:endParaRPr sz="800" dirty="0">
              <a:solidFill>
                <a:schemeClr val="tx1">
                  <a:lumMod val="75000"/>
                  <a:lumOff val="25000"/>
                </a:schemeClr>
              </a:solidFill>
            </a:endParaRPr>
          </a:p>
          <a:p>
            <a:pPr marL="0" lvl="0" indent="0" algn="l" rtl="0">
              <a:spcBef>
                <a:spcPts val="1500"/>
              </a:spcBef>
              <a:spcAft>
                <a:spcPts val="0"/>
              </a:spcAft>
              <a:buNone/>
            </a:pPr>
            <a:r>
              <a:rPr lang="en" sz="800" dirty="0">
                <a:solidFill>
                  <a:schemeClr val="tx1">
                    <a:lumMod val="75000"/>
                    <a:lumOff val="25000"/>
                  </a:schemeClr>
                </a:solidFill>
                <a:uFill>
                  <a:noFill/>
                </a:uFill>
                <a:hlinkClick r:id="rId12" action="ppaction://hlinksldjump">
                  <a:extLst>
                    <a:ext uri="{A12FA001-AC4F-418D-AE19-62706E023703}">
                      <ahyp:hlinkClr xmlns:ahyp="http://schemas.microsoft.com/office/drawing/2018/hyperlinkcolor" val="tx"/>
                    </a:ext>
                  </a:extLst>
                </a:hlinkClick>
              </a:rPr>
              <a:t>Accessibility</a:t>
            </a:r>
            <a:endParaRPr sz="800" dirty="0">
              <a:solidFill>
                <a:schemeClr val="tx1">
                  <a:lumMod val="75000"/>
                  <a:lumOff val="25000"/>
                </a:schemeClr>
              </a:solidFill>
            </a:endParaRPr>
          </a:p>
          <a:p>
            <a:pPr marL="0" lvl="0" indent="0" algn="l" rtl="0">
              <a:spcBef>
                <a:spcPts val="1500"/>
              </a:spcBef>
              <a:spcAft>
                <a:spcPts val="0"/>
              </a:spcAft>
              <a:buNone/>
            </a:pPr>
            <a:r>
              <a:rPr lang="en" sz="800" dirty="0">
                <a:solidFill>
                  <a:schemeClr val="tx1">
                    <a:lumMod val="75000"/>
                    <a:lumOff val="25000"/>
                  </a:schemeClr>
                </a:solidFill>
                <a:uFill>
                  <a:noFill/>
                </a:uFill>
                <a:hlinkClick r:id="rId13" action="ppaction://hlinksldjump">
                  <a:extLst>
                    <a:ext uri="{A12FA001-AC4F-418D-AE19-62706E023703}">
                      <ahyp:hlinkClr xmlns:ahyp="http://schemas.microsoft.com/office/drawing/2018/hyperlinkcolor" val="tx"/>
                    </a:ext>
                  </a:extLst>
                </a:hlinkClick>
              </a:rPr>
              <a:t>Branding</a:t>
            </a:r>
            <a:endParaRPr sz="800" dirty="0">
              <a:solidFill>
                <a:schemeClr val="tx1">
                  <a:lumMod val="75000"/>
                  <a:lumOff val="25000"/>
                </a:schemeClr>
              </a:solidFill>
            </a:endParaRPr>
          </a:p>
          <a:p>
            <a:pPr marL="0" lvl="0" indent="0" algn="l" rtl="0">
              <a:spcBef>
                <a:spcPts val="1500"/>
              </a:spcBef>
              <a:spcAft>
                <a:spcPts val="1500"/>
              </a:spcAft>
              <a:buClr>
                <a:schemeClr val="dk1"/>
              </a:buClr>
              <a:buSzPts val="1100"/>
              <a:buFont typeface="Arial"/>
              <a:buNone/>
            </a:pPr>
            <a:r>
              <a:rPr lang="en" sz="800" dirty="0">
                <a:solidFill>
                  <a:schemeClr val="tx1">
                    <a:lumMod val="75000"/>
                    <a:lumOff val="25000"/>
                  </a:schemeClr>
                </a:solidFill>
                <a:uFill>
                  <a:noFill/>
                </a:uFill>
                <a:hlinkClick r:id="rId14" action="ppaction://hlinksldjump">
                  <a:extLst>
                    <a:ext uri="{A12FA001-AC4F-418D-AE19-62706E023703}">
                      <ahyp:hlinkClr xmlns:ahyp="http://schemas.microsoft.com/office/drawing/2018/hyperlinkcolor" val="tx"/>
                    </a:ext>
                  </a:extLst>
                </a:hlinkClick>
              </a:rPr>
              <a:t>Boilerplate</a:t>
            </a:r>
            <a:endParaRPr b="1" dirty="0">
              <a:solidFill>
                <a:schemeClr val="tx1">
                  <a:lumMod val="75000"/>
                  <a:lumOff val="2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2"/>
          <p:cNvSpPr txBox="1">
            <a:spLocks noGrp="1"/>
          </p:cNvSpPr>
          <p:nvPr>
            <p:ph type="title"/>
          </p:nvPr>
        </p:nvSpPr>
        <p:spPr>
          <a:xfrm>
            <a:off x="2514600" y="810200"/>
            <a:ext cx="6200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Style and Usage</a:t>
            </a:r>
            <a:endParaRPr/>
          </a:p>
        </p:txBody>
      </p:sp>
      <p:sp>
        <p:nvSpPr>
          <p:cNvPr id="179" name="Google Shape;179;p22"/>
          <p:cNvSpPr/>
          <p:nvPr/>
        </p:nvSpPr>
        <p:spPr>
          <a:xfrm>
            <a:off x="-54350" y="734175"/>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2"/>
          <p:cNvSpPr/>
          <p:nvPr/>
        </p:nvSpPr>
        <p:spPr>
          <a:xfrm>
            <a:off x="-54350" y="1019802"/>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2"/>
          <p:cNvSpPr/>
          <p:nvPr/>
        </p:nvSpPr>
        <p:spPr>
          <a:xfrm>
            <a:off x="-54350" y="2210242"/>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2"/>
          <p:cNvSpPr/>
          <p:nvPr/>
        </p:nvSpPr>
        <p:spPr>
          <a:xfrm>
            <a:off x="-54350" y="2505455"/>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2"/>
          <p:cNvSpPr/>
          <p:nvPr/>
        </p:nvSpPr>
        <p:spPr>
          <a:xfrm>
            <a:off x="-54350" y="2800668"/>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2"/>
          <p:cNvSpPr/>
          <p:nvPr/>
        </p:nvSpPr>
        <p:spPr>
          <a:xfrm>
            <a:off x="-54350" y="3095882"/>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2"/>
          <p:cNvSpPr/>
          <p:nvPr/>
        </p:nvSpPr>
        <p:spPr>
          <a:xfrm>
            <a:off x="-54350" y="3391095"/>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2"/>
          <p:cNvSpPr/>
          <p:nvPr/>
        </p:nvSpPr>
        <p:spPr>
          <a:xfrm>
            <a:off x="-54350" y="3686308"/>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2"/>
          <p:cNvSpPr/>
          <p:nvPr/>
        </p:nvSpPr>
        <p:spPr>
          <a:xfrm>
            <a:off x="-54350" y="3981522"/>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2"/>
          <p:cNvSpPr/>
          <p:nvPr/>
        </p:nvSpPr>
        <p:spPr>
          <a:xfrm>
            <a:off x="-54350" y="4276735"/>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2"/>
          <p:cNvSpPr txBox="1">
            <a:spLocks noGrp="1"/>
          </p:cNvSpPr>
          <p:nvPr>
            <p:ph type="body" idx="4"/>
          </p:nvPr>
        </p:nvSpPr>
        <p:spPr>
          <a:xfrm>
            <a:off x="2514600" y="1258225"/>
            <a:ext cx="6200700" cy="512100"/>
          </a:xfrm>
          <a:prstGeom prst="rect">
            <a:avLst/>
          </a:prstGeom>
        </p:spPr>
        <p:txBody>
          <a:bodyPr spcFirstLastPara="1" wrap="square" lIns="0" tIns="91425" rIns="0" bIns="0" anchor="t" anchorCtr="0">
            <a:noAutofit/>
          </a:bodyPr>
          <a:lstStyle/>
          <a:p>
            <a:pPr marL="0" lvl="0" indent="0" algn="l" rtl="0">
              <a:spcBef>
                <a:spcPts val="0"/>
              </a:spcBef>
              <a:spcAft>
                <a:spcPts val="0"/>
              </a:spcAft>
              <a:buClr>
                <a:schemeClr val="dk1"/>
              </a:buClr>
              <a:buSzPts val="1100"/>
              <a:buFont typeface="Arial"/>
              <a:buNone/>
            </a:pPr>
            <a:r>
              <a:rPr lang="en" sz="800">
                <a:solidFill>
                  <a:srgbClr val="4E555F"/>
                </a:solidFill>
                <a:highlight>
                  <a:schemeClr val="lt1"/>
                </a:highlight>
              </a:rPr>
              <a:t>We recommend deferring  to the</a:t>
            </a:r>
            <a:r>
              <a:rPr lang="en" sz="800">
                <a:solidFill>
                  <a:srgbClr val="222222"/>
                </a:solidFill>
                <a:highlight>
                  <a:schemeClr val="lt1"/>
                </a:highlight>
              </a:rPr>
              <a:t> </a:t>
            </a:r>
            <a:r>
              <a:rPr lang="en" sz="800" u="sng">
                <a:solidFill>
                  <a:schemeClr val="accent5"/>
                </a:solidFill>
                <a:highlight>
                  <a:schemeClr val="lt1"/>
                </a:highlight>
                <a:hlinkClick r:id="rId3"/>
              </a:rPr>
              <a:t>Associated Press Stylebook</a:t>
            </a:r>
            <a:r>
              <a:rPr lang="en" sz="800">
                <a:solidFill>
                  <a:srgbClr val="222222"/>
                </a:solidFill>
                <a:highlight>
                  <a:schemeClr val="lt1"/>
                </a:highlight>
              </a:rPr>
              <a:t> f</a:t>
            </a:r>
            <a:r>
              <a:rPr lang="en" sz="800">
                <a:solidFill>
                  <a:srgbClr val="4E555F"/>
                </a:solidFill>
                <a:highlight>
                  <a:schemeClr val="lt1"/>
                </a:highlight>
              </a:rPr>
              <a:t>or general style and usage. Instead of rehashing the entirety of AP Style in your guide, focus on areas where your brand’s style differs or where you most commonly see mistakes while producing content. You can link off to more in-depth lists, but focus on the most important ones here.</a:t>
            </a:r>
            <a:endParaRPr sz="1200">
              <a:solidFill>
                <a:srgbClr val="000000"/>
              </a:solidFill>
              <a:highlight>
                <a:schemeClr val="lt1"/>
              </a:highlight>
            </a:endParaRPr>
          </a:p>
          <a:p>
            <a:pPr marL="0" lvl="0" indent="0" algn="l" rtl="0">
              <a:spcBef>
                <a:spcPts val="400"/>
              </a:spcBef>
              <a:spcAft>
                <a:spcPts val="400"/>
              </a:spcAft>
              <a:buNone/>
            </a:pPr>
            <a:endParaRPr sz="800"/>
          </a:p>
        </p:txBody>
      </p:sp>
      <p:sp>
        <p:nvSpPr>
          <p:cNvPr id="190" name="Google Shape;190;p22"/>
          <p:cNvSpPr txBox="1">
            <a:spLocks noGrp="1"/>
          </p:cNvSpPr>
          <p:nvPr>
            <p:ph type="body" idx="2"/>
          </p:nvPr>
        </p:nvSpPr>
        <p:spPr>
          <a:xfrm>
            <a:off x="2520450" y="2205750"/>
            <a:ext cx="2945400" cy="2794800"/>
          </a:xfrm>
          <a:prstGeom prst="rect">
            <a:avLst/>
          </a:prstGeom>
        </p:spPr>
        <p:txBody>
          <a:bodyPr spcFirstLastPara="1" wrap="square" lIns="0" tIns="91425" rIns="0" bIns="0" anchor="t" anchorCtr="0">
            <a:noAutofit/>
          </a:bodyPr>
          <a:lstStyle/>
          <a:p>
            <a:pPr marL="457200" lvl="0" indent="-279400" algn="l" rtl="0">
              <a:lnSpc>
                <a:spcPct val="113000"/>
              </a:lnSpc>
              <a:spcBef>
                <a:spcPts val="600"/>
              </a:spcBef>
              <a:spcAft>
                <a:spcPts val="0"/>
              </a:spcAft>
              <a:buClr>
                <a:srgbClr val="4E555F"/>
              </a:buClr>
              <a:buSzPts val="800"/>
              <a:buChar char="●"/>
            </a:pPr>
            <a:r>
              <a:rPr lang="en" sz="800">
                <a:solidFill>
                  <a:srgbClr val="4E555F"/>
                </a:solidFill>
              </a:rPr>
              <a:t>lorem ipsum</a:t>
            </a:r>
            <a:endParaRPr sz="800">
              <a:solidFill>
                <a:srgbClr val="4E555F"/>
              </a:solidFill>
            </a:endParaRPr>
          </a:p>
          <a:p>
            <a:pPr marL="457200" lvl="0" indent="-279400" algn="l" rtl="0">
              <a:lnSpc>
                <a:spcPct val="113000"/>
              </a:lnSpc>
              <a:spcBef>
                <a:spcPts val="600"/>
              </a:spcBef>
              <a:spcAft>
                <a:spcPts val="0"/>
              </a:spcAft>
              <a:buClr>
                <a:srgbClr val="4E555F"/>
              </a:buClr>
              <a:buSzPts val="800"/>
              <a:buChar char="●"/>
            </a:pPr>
            <a:r>
              <a:rPr lang="en" sz="800">
                <a:solidFill>
                  <a:srgbClr val="4E555F"/>
                </a:solidFill>
              </a:rPr>
              <a:t>lorem ipsum</a:t>
            </a:r>
            <a:endParaRPr sz="800">
              <a:solidFill>
                <a:srgbClr val="4E555F"/>
              </a:solidFill>
            </a:endParaRPr>
          </a:p>
          <a:p>
            <a:pPr marL="457200" lvl="0" indent="-279400" algn="l" rtl="0">
              <a:lnSpc>
                <a:spcPct val="113000"/>
              </a:lnSpc>
              <a:spcBef>
                <a:spcPts val="600"/>
              </a:spcBef>
              <a:spcAft>
                <a:spcPts val="0"/>
              </a:spcAft>
              <a:buClr>
                <a:srgbClr val="4E555F"/>
              </a:buClr>
              <a:buSzPts val="800"/>
              <a:buChar char="●"/>
            </a:pPr>
            <a:r>
              <a:rPr lang="en" sz="800">
                <a:solidFill>
                  <a:srgbClr val="4E555F"/>
                </a:solidFill>
              </a:rPr>
              <a:t>lorem ipsum</a:t>
            </a:r>
            <a:endParaRPr sz="800">
              <a:solidFill>
                <a:srgbClr val="4E555F"/>
              </a:solidFill>
            </a:endParaRPr>
          </a:p>
          <a:p>
            <a:pPr marL="457200" lvl="0" indent="-279400" algn="l" rtl="0">
              <a:lnSpc>
                <a:spcPct val="113000"/>
              </a:lnSpc>
              <a:spcBef>
                <a:spcPts val="600"/>
              </a:spcBef>
              <a:spcAft>
                <a:spcPts val="0"/>
              </a:spcAft>
              <a:buClr>
                <a:srgbClr val="4E555F"/>
              </a:buClr>
              <a:buSzPts val="800"/>
              <a:buChar char="●"/>
            </a:pPr>
            <a:r>
              <a:rPr lang="en" sz="800">
                <a:solidFill>
                  <a:srgbClr val="4E555F"/>
                </a:solidFill>
              </a:rPr>
              <a:t>lorem ipsum</a:t>
            </a:r>
            <a:endParaRPr sz="800">
              <a:solidFill>
                <a:srgbClr val="4E555F"/>
              </a:solidFill>
            </a:endParaRPr>
          </a:p>
          <a:p>
            <a:pPr marL="457200" lvl="0" indent="-279400" algn="l" rtl="0">
              <a:lnSpc>
                <a:spcPct val="113000"/>
              </a:lnSpc>
              <a:spcBef>
                <a:spcPts val="600"/>
              </a:spcBef>
              <a:spcAft>
                <a:spcPts val="0"/>
              </a:spcAft>
              <a:buClr>
                <a:srgbClr val="4E555F"/>
              </a:buClr>
              <a:buSzPts val="800"/>
              <a:buChar char="●"/>
            </a:pPr>
            <a:r>
              <a:rPr lang="en" sz="800">
                <a:solidFill>
                  <a:srgbClr val="4E555F"/>
                </a:solidFill>
              </a:rPr>
              <a:t>lorem ipsum</a:t>
            </a:r>
            <a:endParaRPr sz="800">
              <a:solidFill>
                <a:srgbClr val="4E555F"/>
              </a:solidFill>
            </a:endParaRPr>
          </a:p>
          <a:p>
            <a:pPr marL="457200" lvl="0" indent="-279400" algn="l" rtl="0">
              <a:lnSpc>
                <a:spcPct val="113000"/>
              </a:lnSpc>
              <a:spcBef>
                <a:spcPts val="600"/>
              </a:spcBef>
              <a:spcAft>
                <a:spcPts val="0"/>
              </a:spcAft>
              <a:buClr>
                <a:srgbClr val="4E555F"/>
              </a:buClr>
              <a:buSzPts val="800"/>
              <a:buChar char="●"/>
            </a:pPr>
            <a:r>
              <a:rPr lang="en" sz="800">
                <a:solidFill>
                  <a:srgbClr val="4E555F"/>
                </a:solidFill>
              </a:rPr>
              <a:t>lorem ipsum</a:t>
            </a:r>
            <a:endParaRPr sz="800">
              <a:solidFill>
                <a:srgbClr val="4E555F"/>
              </a:solidFill>
            </a:endParaRPr>
          </a:p>
          <a:p>
            <a:pPr marL="457200" lvl="0" indent="-279400" algn="l" rtl="0">
              <a:lnSpc>
                <a:spcPct val="113000"/>
              </a:lnSpc>
              <a:spcBef>
                <a:spcPts val="600"/>
              </a:spcBef>
              <a:spcAft>
                <a:spcPts val="0"/>
              </a:spcAft>
              <a:buClr>
                <a:srgbClr val="4E555F"/>
              </a:buClr>
              <a:buSzPts val="800"/>
              <a:buChar char="●"/>
            </a:pPr>
            <a:r>
              <a:rPr lang="en" sz="800">
                <a:solidFill>
                  <a:srgbClr val="4E555F"/>
                </a:solidFill>
              </a:rPr>
              <a:t>lorem ipsum</a:t>
            </a:r>
            <a:endParaRPr sz="800">
              <a:solidFill>
                <a:srgbClr val="4E555F"/>
              </a:solidFill>
            </a:endParaRPr>
          </a:p>
          <a:p>
            <a:pPr marL="457200" lvl="0" indent="-279400" algn="l" rtl="0">
              <a:lnSpc>
                <a:spcPct val="113000"/>
              </a:lnSpc>
              <a:spcBef>
                <a:spcPts val="600"/>
              </a:spcBef>
              <a:spcAft>
                <a:spcPts val="0"/>
              </a:spcAft>
              <a:buClr>
                <a:srgbClr val="4E555F"/>
              </a:buClr>
              <a:buSzPts val="800"/>
              <a:buChar char="●"/>
            </a:pPr>
            <a:r>
              <a:rPr lang="en" sz="800">
                <a:solidFill>
                  <a:srgbClr val="4E555F"/>
                </a:solidFill>
              </a:rPr>
              <a:t>lorem ipsum</a:t>
            </a:r>
            <a:endParaRPr sz="800">
              <a:solidFill>
                <a:srgbClr val="4E555F"/>
              </a:solidFill>
            </a:endParaRPr>
          </a:p>
          <a:p>
            <a:pPr marL="457200" lvl="0" indent="-279400" algn="l" rtl="0">
              <a:lnSpc>
                <a:spcPct val="113000"/>
              </a:lnSpc>
              <a:spcBef>
                <a:spcPts val="600"/>
              </a:spcBef>
              <a:spcAft>
                <a:spcPts val="0"/>
              </a:spcAft>
              <a:buClr>
                <a:srgbClr val="4E555F"/>
              </a:buClr>
              <a:buSzPts val="800"/>
              <a:buChar char="●"/>
            </a:pPr>
            <a:r>
              <a:rPr lang="en" sz="800">
                <a:solidFill>
                  <a:srgbClr val="4E555F"/>
                </a:solidFill>
              </a:rPr>
              <a:t>lorem ipsum</a:t>
            </a:r>
            <a:endParaRPr sz="800">
              <a:solidFill>
                <a:srgbClr val="4E555F"/>
              </a:solidFill>
            </a:endParaRPr>
          </a:p>
          <a:p>
            <a:pPr marL="457200" lvl="0" indent="-279400" algn="l" rtl="0">
              <a:lnSpc>
                <a:spcPct val="113000"/>
              </a:lnSpc>
              <a:spcBef>
                <a:spcPts val="600"/>
              </a:spcBef>
              <a:spcAft>
                <a:spcPts val="0"/>
              </a:spcAft>
              <a:buClr>
                <a:srgbClr val="4E555F"/>
              </a:buClr>
              <a:buSzPts val="800"/>
              <a:buChar char="●"/>
            </a:pPr>
            <a:r>
              <a:rPr lang="en" sz="800">
                <a:solidFill>
                  <a:srgbClr val="4E555F"/>
                </a:solidFill>
              </a:rPr>
              <a:t>lorem ipsum</a:t>
            </a:r>
            <a:endParaRPr sz="800">
              <a:solidFill>
                <a:srgbClr val="4E555F"/>
              </a:solidFill>
            </a:endParaRPr>
          </a:p>
          <a:p>
            <a:pPr marL="457200" lvl="0" indent="0" algn="l" rtl="0">
              <a:spcBef>
                <a:spcPts val="0"/>
              </a:spcBef>
              <a:spcAft>
                <a:spcPts val="0"/>
              </a:spcAft>
              <a:buNone/>
            </a:pPr>
            <a:endParaRPr sz="800">
              <a:solidFill>
                <a:srgbClr val="4E555F"/>
              </a:solidFill>
            </a:endParaRPr>
          </a:p>
          <a:p>
            <a:pPr marL="457200" lvl="0" indent="0" algn="l" rtl="0">
              <a:spcBef>
                <a:spcPts val="400"/>
              </a:spcBef>
              <a:spcAft>
                <a:spcPts val="400"/>
              </a:spcAft>
              <a:buNone/>
            </a:pPr>
            <a:endParaRPr sz="800"/>
          </a:p>
        </p:txBody>
      </p:sp>
      <p:sp>
        <p:nvSpPr>
          <p:cNvPr id="191" name="Google Shape;191;p22"/>
          <p:cNvSpPr txBox="1">
            <a:spLocks noGrp="1"/>
          </p:cNvSpPr>
          <p:nvPr>
            <p:ph type="body" idx="3"/>
          </p:nvPr>
        </p:nvSpPr>
        <p:spPr>
          <a:xfrm>
            <a:off x="5775751" y="2281950"/>
            <a:ext cx="2945400" cy="2794800"/>
          </a:xfrm>
          <a:prstGeom prst="rect">
            <a:avLst/>
          </a:prstGeom>
        </p:spPr>
        <p:txBody>
          <a:bodyPr spcFirstLastPara="1" wrap="square" lIns="0" tIns="91425" rIns="0" bIns="0" anchor="t" anchorCtr="0">
            <a:noAutofit/>
          </a:bodyPr>
          <a:lstStyle/>
          <a:p>
            <a:pPr marL="457200" lvl="0" indent="-279400" algn="l" rtl="0">
              <a:lnSpc>
                <a:spcPct val="113000"/>
              </a:lnSpc>
              <a:spcBef>
                <a:spcPts val="600"/>
              </a:spcBef>
              <a:spcAft>
                <a:spcPts val="0"/>
              </a:spcAft>
              <a:buClr>
                <a:srgbClr val="4E555F"/>
              </a:buClr>
              <a:buSzPts val="800"/>
              <a:buChar char="●"/>
            </a:pPr>
            <a:r>
              <a:rPr lang="en" sz="800">
                <a:solidFill>
                  <a:srgbClr val="4E555F"/>
                </a:solidFill>
              </a:rPr>
              <a:t>lorem ipsum</a:t>
            </a:r>
            <a:endParaRPr sz="800">
              <a:solidFill>
                <a:srgbClr val="4E555F"/>
              </a:solidFill>
            </a:endParaRPr>
          </a:p>
          <a:p>
            <a:pPr marL="457200" lvl="0" indent="-279400" algn="l" rtl="0">
              <a:lnSpc>
                <a:spcPct val="113000"/>
              </a:lnSpc>
              <a:spcBef>
                <a:spcPts val="600"/>
              </a:spcBef>
              <a:spcAft>
                <a:spcPts val="0"/>
              </a:spcAft>
              <a:buClr>
                <a:srgbClr val="4E555F"/>
              </a:buClr>
              <a:buSzPts val="800"/>
              <a:buChar char="●"/>
            </a:pPr>
            <a:r>
              <a:rPr lang="en" sz="800">
                <a:solidFill>
                  <a:srgbClr val="4E555F"/>
                </a:solidFill>
              </a:rPr>
              <a:t>lorem ipsum</a:t>
            </a:r>
            <a:endParaRPr sz="800">
              <a:solidFill>
                <a:srgbClr val="4E555F"/>
              </a:solidFill>
            </a:endParaRPr>
          </a:p>
          <a:p>
            <a:pPr marL="457200" lvl="0" indent="-279400" algn="l" rtl="0">
              <a:lnSpc>
                <a:spcPct val="113000"/>
              </a:lnSpc>
              <a:spcBef>
                <a:spcPts val="600"/>
              </a:spcBef>
              <a:spcAft>
                <a:spcPts val="0"/>
              </a:spcAft>
              <a:buClr>
                <a:srgbClr val="4E555F"/>
              </a:buClr>
              <a:buSzPts val="800"/>
              <a:buChar char="●"/>
            </a:pPr>
            <a:r>
              <a:rPr lang="en" sz="800">
                <a:solidFill>
                  <a:srgbClr val="4E555F"/>
                </a:solidFill>
              </a:rPr>
              <a:t>lorem ipsum</a:t>
            </a:r>
            <a:endParaRPr sz="800">
              <a:solidFill>
                <a:srgbClr val="4E555F"/>
              </a:solidFill>
            </a:endParaRPr>
          </a:p>
          <a:p>
            <a:pPr marL="457200" lvl="0" indent="-279400" algn="l" rtl="0">
              <a:lnSpc>
                <a:spcPct val="113000"/>
              </a:lnSpc>
              <a:spcBef>
                <a:spcPts val="600"/>
              </a:spcBef>
              <a:spcAft>
                <a:spcPts val="0"/>
              </a:spcAft>
              <a:buClr>
                <a:srgbClr val="4E555F"/>
              </a:buClr>
              <a:buSzPts val="800"/>
              <a:buChar char="●"/>
            </a:pPr>
            <a:r>
              <a:rPr lang="en" sz="800">
                <a:solidFill>
                  <a:srgbClr val="4E555F"/>
                </a:solidFill>
              </a:rPr>
              <a:t>lorem ipsum</a:t>
            </a:r>
            <a:endParaRPr sz="800">
              <a:solidFill>
                <a:srgbClr val="4E555F"/>
              </a:solidFill>
            </a:endParaRPr>
          </a:p>
          <a:p>
            <a:pPr marL="457200" lvl="0" indent="-279400" algn="l" rtl="0">
              <a:lnSpc>
                <a:spcPct val="113000"/>
              </a:lnSpc>
              <a:spcBef>
                <a:spcPts val="600"/>
              </a:spcBef>
              <a:spcAft>
                <a:spcPts val="0"/>
              </a:spcAft>
              <a:buClr>
                <a:srgbClr val="4E555F"/>
              </a:buClr>
              <a:buSzPts val="800"/>
              <a:buChar char="●"/>
            </a:pPr>
            <a:r>
              <a:rPr lang="en" sz="800">
                <a:solidFill>
                  <a:srgbClr val="4E555F"/>
                </a:solidFill>
              </a:rPr>
              <a:t>lorem ipsum</a:t>
            </a:r>
            <a:endParaRPr sz="800">
              <a:solidFill>
                <a:srgbClr val="4E555F"/>
              </a:solidFill>
            </a:endParaRPr>
          </a:p>
          <a:p>
            <a:pPr marL="457200" lvl="0" indent="-279400" algn="l" rtl="0">
              <a:lnSpc>
                <a:spcPct val="113000"/>
              </a:lnSpc>
              <a:spcBef>
                <a:spcPts val="600"/>
              </a:spcBef>
              <a:spcAft>
                <a:spcPts val="0"/>
              </a:spcAft>
              <a:buClr>
                <a:srgbClr val="4E555F"/>
              </a:buClr>
              <a:buSzPts val="800"/>
              <a:buChar char="●"/>
            </a:pPr>
            <a:r>
              <a:rPr lang="en" sz="800">
                <a:solidFill>
                  <a:srgbClr val="4E555F"/>
                </a:solidFill>
              </a:rPr>
              <a:t>lorem ipsum</a:t>
            </a:r>
            <a:endParaRPr sz="800">
              <a:solidFill>
                <a:srgbClr val="4E555F"/>
              </a:solidFill>
            </a:endParaRPr>
          </a:p>
          <a:p>
            <a:pPr marL="457200" lvl="0" indent="-279400" algn="l" rtl="0">
              <a:lnSpc>
                <a:spcPct val="113000"/>
              </a:lnSpc>
              <a:spcBef>
                <a:spcPts val="600"/>
              </a:spcBef>
              <a:spcAft>
                <a:spcPts val="0"/>
              </a:spcAft>
              <a:buClr>
                <a:srgbClr val="4E555F"/>
              </a:buClr>
              <a:buSzPts val="800"/>
              <a:buChar char="●"/>
            </a:pPr>
            <a:r>
              <a:rPr lang="en" sz="800">
                <a:solidFill>
                  <a:srgbClr val="4E555F"/>
                </a:solidFill>
              </a:rPr>
              <a:t>lorem ipsum</a:t>
            </a:r>
            <a:endParaRPr sz="800">
              <a:solidFill>
                <a:srgbClr val="4E555F"/>
              </a:solidFill>
            </a:endParaRPr>
          </a:p>
          <a:p>
            <a:pPr marL="457200" lvl="0" indent="-279400" algn="l" rtl="0">
              <a:lnSpc>
                <a:spcPct val="113000"/>
              </a:lnSpc>
              <a:spcBef>
                <a:spcPts val="600"/>
              </a:spcBef>
              <a:spcAft>
                <a:spcPts val="0"/>
              </a:spcAft>
              <a:buClr>
                <a:srgbClr val="4E555F"/>
              </a:buClr>
              <a:buSzPts val="800"/>
              <a:buChar char="●"/>
            </a:pPr>
            <a:r>
              <a:rPr lang="en" sz="800">
                <a:solidFill>
                  <a:srgbClr val="4E555F"/>
                </a:solidFill>
              </a:rPr>
              <a:t>lorem ipsum</a:t>
            </a:r>
            <a:endParaRPr sz="800">
              <a:solidFill>
                <a:srgbClr val="4E555F"/>
              </a:solidFill>
            </a:endParaRPr>
          </a:p>
          <a:p>
            <a:pPr marL="457200" lvl="0" indent="-279400" algn="l" rtl="0">
              <a:lnSpc>
                <a:spcPct val="113000"/>
              </a:lnSpc>
              <a:spcBef>
                <a:spcPts val="600"/>
              </a:spcBef>
              <a:spcAft>
                <a:spcPts val="0"/>
              </a:spcAft>
              <a:buClr>
                <a:srgbClr val="4E555F"/>
              </a:buClr>
              <a:buSzPts val="800"/>
              <a:buChar char="●"/>
            </a:pPr>
            <a:r>
              <a:rPr lang="en" sz="800">
                <a:solidFill>
                  <a:srgbClr val="4E555F"/>
                </a:solidFill>
              </a:rPr>
              <a:t>lorem ipsum</a:t>
            </a:r>
            <a:endParaRPr sz="800">
              <a:solidFill>
                <a:srgbClr val="4E555F"/>
              </a:solidFill>
            </a:endParaRPr>
          </a:p>
          <a:p>
            <a:pPr marL="457200" lvl="0" indent="-279400" algn="l" rtl="0">
              <a:lnSpc>
                <a:spcPct val="113000"/>
              </a:lnSpc>
              <a:spcBef>
                <a:spcPts val="600"/>
              </a:spcBef>
              <a:spcAft>
                <a:spcPts val="0"/>
              </a:spcAft>
              <a:buClr>
                <a:srgbClr val="4E555F"/>
              </a:buClr>
              <a:buSzPts val="800"/>
              <a:buChar char="●"/>
            </a:pPr>
            <a:r>
              <a:rPr lang="en" sz="800">
                <a:solidFill>
                  <a:srgbClr val="4E555F"/>
                </a:solidFill>
              </a:rPr>
              <a:t>lorem ipsum</a:t>
            </a:r>
            <a:endParaRPr sz="800">
              <a:solidFill>
                <a:srgbClr val="4E555F"/>
              </a:solidFill>
            </a:endParaRPr>
          </a:p>
          <a:p>
            <a:pPr marL="0" lvl="0" indent="0" algn="l" rtl="0">
              <a:lnSpc>
                <a:spcPct val="113000"/>
              </a:lnSpc>
              <a:spcBef>
                <a:spcPts val="600"/>
              </a:spcBef>
              <a:spcAft>
                <a:spcPts val="0"/>
              </a:spcAft>
              <a:buNone/>
            </a:pPr>
            <a:endParaRPr sz="800">
              <a:solidFill>
                <a:srgbClr val="4E555F"/>
              </a:solidFill>
            </a:endParaRPr>
          </a:p>
          <a:p>
            <a:pPr marL="457200" lvl="0" indent="0" algn="l" rtl="0">
              <a:spcBef>
                <a:spcPts val="0"/>
              </a:spcBef>
              <a:spcAft>
                <a:spcPts val="400"/>
              </a:spcAft>
              <a:buNone/>
            </a:pPr>
            <a:endParaRPr sz="800"/>
          </a:p>
        </p:txBody>
      </p:sp>
      <p:sp>
        <p:nvSpPr>
          <p:cNvPr id="192" name="Google Shape;192;p22"/>
          <p:cNvSpPr/>
          <p:nvPr/>
        </p:nvSpPr>
        <p:spPr>
          <a:xfrm>
            <a:off x="-54350" y="2000846"/>
            <a:ext cx="2126700" cy="295200"/>
          </a:xfrm>
          <a:prstGeom prst="rect">
            <a:avLst/>
          </a:prstGeom>
          <a:solidFill>
            <a:srgbClr val="E3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2"/>
          <p:cNvSpPr txBox="1">
            <a:spLocks noGrp="1"/>
          </p:cNvSpPr>
          <p:nvPr>
            <p:ph type="body" idx="1"/>
          </p:nvPr>
        </p:nvSpPr>
        <p:spPr>
          <a:xfrm>
            <a:off x="307675" y="737650"/>
            <a:ext cx="1425000" cy="3954300"/>
          </a:xfrm>
          <a:prstGeom prst="rect">
            <a:avLst/>
          </a:prstGeom>
        </p:spPr>
        <p:txBody>
          <a:bodyPr spcFirstLastPara="1" wrap="square" lIns="0" tIns="91425" rIns="0" bIns="0" anchor="t" anchorCtr="0">
            <a:noAutofit/>
          </a:bodyPr>
          <a:lstStyle/>
          <a:p>
            <a:pPr marL="0" lvl="0" indent="0" algn="l" rtl="0">
              <a:spcBef>
                <a:spcPts val="0"/>
              </a:spcBef>
              <a:spcAft>
                <a:spcPts val="0"/>
              </a:spcAft>
              <a:buNone/>
            </a:pPr>
            <a:r>
              <a:rPr lang="en" sz="800">
                <a:solidFill>
                  <a:schemeClr val="tx1">
                    <a:lumMod val="75000"/>
                    <a:lumOff val="25000"/>
                  </a:schemeClr>
                </a:solidFill>
                <a:uFill>
                  <a:noFill/>
                </a:uFill>
                <a:hlinkClick r:id="rId4" action="ppaction://hlinksldjump">
                  <a:extLst>
                    <a:ext uri="{A12FA001-AC4F-418D-AE19-62706E023703}">
                      <ahyp:hlinkClr xmlns:ahyp="http://schemas.microsoft.com/office/drawing/2018/hyperlinkcolor" val="tx"/>
                    </a:ext>
                  </a:extLst>
                </a:hlinkClick>
              </a:rPr>
              <a:t>Introduction</a:t>
            </a:r>
            <a:endParaRPr sz="800">
              <a:solidFill>
                <a:schemeClr val="tx1">
                  <a:lumMod val="75000"/>
                  <a:lumOff val="25000"/>
                </a:schemeClr>
              </a:solidFill>
            </a:endParaRPr>
          </a:p>
          <a:p>
            <a:pPr marL="0" lvl="0" indent="0" algn="l" rtl="0">
              <a:spcBef>
                <a:spcPts val="1500"/>
              </a:spcBef>
              <a:spcAft>
                <a:spcPts val="0"/>
              </a:spcAft>
              <a:buClr>
                <a:schemeClr val="dk1"/>
              </a:buClr>
              <a:buSzPts val="1100"/>
              <a:buFont typeface="Arial"/>
              <a:buNone/>
            </a:pPr>
            <a:r>
              <a:rPr lang="en" sz="800">
                <a:solidFill>
                  <a:schemeClr val="tx1">
                    <a:lumMod val="75000"/>
                    <a:lumOff val="25000"/>
                  </a:schemeClr>
                </a:solidFill>
                <a:uFill>
                  <a:noFill/>
                </a:uFill>
                <a:hlinkClick r:id="rId5" action="ppaction://hlinksldjump">
                  <a:extLst>
                    <a:ext uri="{A12FA001-AC4F-418D-AE19-62706E023703}">
                      <ahyp:hlinkClr xmlns:ahyp="http://schemas.microsoft.com/office/drawing/2018/hyperlinkcolor" val="tx"/>
                    </a:ext>
                  </a:extLst>
                </a:hlinkClick>
              </a:rPr>
              <a:t>Mission and Vision</a:t>
            </a:r>
            <a:endParaRPr sz="800">
              <a:solidFill>
                <a:schemeClr val="tx1">
                  <a:lumMod val="75000"/>
                  <a:lumOff val="25000"/>
                </a:schemeClr>
              </a:solidFill>
            </a:endParaRPr>
          </a:p>
          <a:p>
            <a:pPr marL="0" lvl="0" indent="0" algn="l" rtl="0">
              <a:spcBef>
                <a:spcPts val="1500"/>
              </a:spcBef>
              <a:spcAft>
                <a:spcPts val="0"/>
              </a:spcAft>
              <a:buNone/>
            </a:pPr>
            <a:r>
              <a:rPr lang="en" sz="800">
                <a:solidFill>
                  <a:schemeClr val="tx1">
                    <a:lumMod val="75000"/>
                    <a:lumOff val="25000"/>
                  </a:schemeClr>
                </a:solidFill>
                <a:uFill>
                  <a:noFill/>
                </a:uFill>
                <a:hlinkClick r:id="rId6" action="ppaction://hlinksldjump">
                  <a:extLst>
                    <a:ext uri="{A12FA001-AC4F-418D-AE19-62706E023703}">
                      <ahyp:hlinkClr xmlns:ahyp="http://schemas.microsoft.com/office/drawing/2018/hyperlinkcolor" val="tx"/>
                    </a:ext>
                  </a:extLst>
                </a:hlinkClick>
              </a:rPr>
              <a:t>Core Values</a:t>
            </a:r>
            <a:endParaRPr sz="800">
              <a:solidFill>
                <a:schemeClr val="tx1">
                  <a:lumMod val="75000"/>
                  <a:lumOff val="25000"/>
                </a:schemeClr>
              </a:solidFill>
            </a:endParaRPr>
          </a:p>
          <a:p>
            <a:pPr marL="0" lvl="0" indent="0" algn="l" rtl="0">
              <a:spcBef>
                <a:spcPts val="1500"/>
              </a:spcBef>
              <a:spcAft>
                <a:spcPts val="0"/>
              </a:spcAft>
              <a:buNone/>
            </a:pPr>
            <a:r>
              <a:rPr lang="en" sz="800">
                <a:solidFill>
                  <a:schemeClr val="tx1">
                    <a:lumMod val="75000"/>
                    <a:lumOff val="25000"/>
                  </a:schemeClr>
                </a:solidFill>
                <a:uFill>
                  <a:noFill/>
                </a:uFill>
                <a:hlinkClick r:id="rId7" action="ppaction://hlinksldjump">
                  <a:extLst>
                    <a:ext uri="{A12FA001-AC4F-418D-AE19-62706E023703}">
                      <ahyp:hlinkClr xmlns:ahyp="http://schemas.microsoft.com/office/drawing/2018/hyperlinkcolor" val="tx"/>
                    </a:ext>
                  </a:extLst>
                </a:hlinkClick>
              </a:rPr>
              <a:t>Voice and Tone</a:t>
            </a:r>
            <a:endParaRPr sz="800">
              <a:solidFill>
                <a:schemeClr val="tx1">
                  <a:lumMod val="75000"/>
                  <a:lumOff val="25000"/>
                </a:schemeClr>
              </a:solidFill>
            </a:endParaRPr>
          </a:p>
          <a:p>
            <a:pPr marL="0" lvl="0" indent="0" algn="l" rtl="0">
              <a:spcBef>
                <a:spcPts val="1500"/>
              </a:spcBef>
              <a:spcAft>
                <a:spcPts val="0"/>
              </a:spcAft>
              <a:buNone/>
            </a:pPr>
            <a:r>
              <a:rPr lang="en" sz="800" b="1">
                <a:solidFill>
                  <a:schemeClr val="tx1">
                    <a:lumMod val="75000"/>
                    <a:lumOff val="25000"/>
                  </a:schemeClr>
                </a:solidFill>
                <a:uFill>
                  <a:noFill/>
                </a:uFill>
                <a:hlinkClick r:id="rId8" action="ppaction://hlinksldjump">
                  <a:extLst>
                    <a:ext uri="{A12FA001-AC4F-418D-AE19-62706E023703}">
                      <ahyp:hlinkClr xmlns:ahyp="http://schemas.microsoft.com/office/drawing/2018/hyperlinkcolor" val="tx"/>
                    </a:ext>
                  </a:extLst>
                </a:hlinkClick>
              </a:rPr>
              <a:t>Style and Usage</a:t>
            </a:r>
            <a:endParaRPr sz="800" b="1">
              <a:solidFill>
                <a:schemeClr val="tx1">
                  <a:lumMod val="75000"/>
                  <a:lumOff val="25000"/>
                </a:schemeClr>
              </a:solidFill>
            </a:endParaRPr>
          </a:p>
          <a:p>
            <a:pPr marL="0" lvl="0" indent="0" algn="l" rtl="0">
              <a:spcBef>
                <a:spcPts val="1500"/>
              </a:spcBef>
              <a:spcAft>
                <a:spcPts val="0"/>
              </a:spcAft>
              <a:buNone/>
            </a:pPr>
            <a:r>
              <a:rPr lang="en" sz="800">
                <a:solidFill>
                  <a:schemeClr val="tx1">
                    <a:lumMod val="75000"/>
                    <a:lumOff val="25000"/>
                  </a:schemeClr>
                </a:solidFill>
                <a:uFill>
                  <a:noFill/>
                </a:uFill>
                <a:hlinkClick r:id="rId9" action="ppaction://hlinksldjump">
                  <a:extLst>
                    <a:ext uri="{A12FA001-AC4F-418D-AE19-62706E023703}">
                      <ahyp:hlinkClr xmlns:ahyp="http://schemas.microsoft.com/office/drawing/2018/hyperlinkcolor" val="tx"/>
                    </a:ext>
                  </a:extLst>
                </a:hlinkClick>
              </a:rPr>
              <a:t>Punctuation</a:t>
            </a:r>
            <a:endParaRPr sz="800">
              <a:solidFill>
                <a:schemeClr val="tx1">
                  <a:lumMod val="75000"/>
                  <a:lumOff val="25000"/>
                </a:schemeClr>
              </a:solidFill>
            </a:endParaRPr>
          </a:p>
          <a:p>
            <a:pPr marL="0" lvl="0" indent="0" algn="l" rtl="0">
              <a:spcBef>
                <a:spcPts val="1500"/>
              </a:spcBef>
              <a:spcAft>
                <a:spcPts val="0"/>
              </a:spcAft>
              <a:buNone/>
            </a:pPr>
            <a:r>
              <a:rPr lang="en" sz="800">
                <a:solidFill>
                  <a:schemeClr val="tx1">
                    <a:lumMod val="75000"/>
                    <a:lumOff val="25000"/>
                  </a:schemeClr>
                </a:solidFill>
                <a:uFill>
                  <a:noFill/>
                </a:uFill>
                <a:hlinkClick r:id="rId10" action="ppaction://hlinksldjump">
                  <a:extLst>
                    <a:ext uri="{A12FA001-AC4F-418D-AE19-62706E023703}">
                      <ahyp:hlinkClr xmlns:ahyp="http://schemas.microsoft.com/office/drawing/2018/hyperlinkcolor" val="tx"/>
                    </a:ext>
                  </a:extLst>
                </a:hlinkClick>
              </a:rPr>
              <a:t>Linking</a:t>
            </a:r>
            <a:endParaRPr sz="800">
              <a:solidFill>
                <a:schemeClr val="tx1">
                  <a:lumMod val="75000"/>
                  <a:lumOff val="25000"/>
                </a:schemeClr>
              </a:solidFill>
            </a:endParaRPr>
          </a:p>
          <a:p>
            <a:pPr marL="0" lvl="0" indent="0" algn="l" rtl="0">
              <a:spcBef>
                <a:spcPts val="1500"/>
              </a:spcBef>
              <a:spcAft>
                <a:spcPts val="0"/>
              </a:spcAft>
              <a:buNone/>
            </a:pPr>
            <a:r>
              <a:rPr lang="en" sz="800">
                <a:solidFill>
                  <a:schemeClr val="tx1">
                    <a:lumMod val="75000"/>
                    <a:lumOff val="25000"/>
                  </a:schemeClr>
                </a:solidFill>
                <a:uFill>
                  <a:noFill/>
                </a:uFill>
                <a:hlinkClick r:id="rId11" action="ppaction://hlinksldjump">
                  <a:extLst>
                    <a:ext uri="{A12FA001-AC4F-418D-AE19-62706E023703}">
                      <ahyp:hlinkClr xmlns:ahyp="http://schemas.microsoft.com/office/drawing/2018/hyperlinkcolor" val="tx"/>
                    </a:ext>
                  </a:extLst>
                </a:hlinkClick>
              </a:rPr>
              <a:t>Sources</a:t>
            </a:r>
            <a:endParaRPr sz="800">
              <a:solidFill>
                <a:schemeClr val="tx1">
                  <a:lumMod val="75000"/>
                  <a:lumOff val="25000"/>
                </a:schemeClr>
              </a:solidFill>
            </a:endParaRPr>
          </a:p>
          <a:p>
            <a:pPr marL="0" lvl="0" indent="0" algn="l" rtl="0">
              <a:spcBef>
                <a:spcPts val="1500"/>
              </a:spcBef>
              <a:spcAft>
                <a:spcPts val="0"/>
              </a:spcAft>
              <a:buNone/>
            </a:pPr>
            <a:r>
              <a:rPr lang="en" sz="800">
                <a:solidFill>
                  <a:schemeClr val="tx1">
                    <a:lumMod val="75000"/>
                    <a:lumOff val="25000"/>
                  </a:schemeClr>
                </a:solidFill>
                <a:uFill>
                  <a:noFill/>
                </a:uFill>
                <a:hlinkClick r:id="rId12" action="ppaction://hlinksldjump">
                  <a:extLst>
                    <a:ext uri="{A12FA001-AC4F-418D-AE19-62706E023703}">
                      <ahyp:hlinkClr xmlns:ahyp="http://schemas.microsoft.com/office/drawing/2018/hyperlinkcolor" val="tx"/>
                    </a:ext>
                  </a:extLst>
                </a:hlinkClick>
              </a:rPr>
              <a:t>Interviews</a:t>
            </a:r>
            <a:endParaRPr sz="800">
              <a:solidFill>
                <a:schemeClr val="tx1">
                  <a:lumMod val="75000"/>
                  <a:lumOff val="25000"/>
                </a:schemeClr>
              </a:solidFill>
            </a:endParaRPr>
          </a:p>
          <a:p>
            <a:pPr marL="0" lvl="0" indent="0" algn="l" rtl="0">
              <a:spcBef>
                <a:spcPts val="1500"/>
              </a:spcBef>
              <a:spcAft>
                <a:spcPts val="0"/>
              </a:spcAft>
              <a:buNone/>
            </a:pPr>
            <a:r>
              <a:rPr lang="en" sz="800">
                <a:solidFill>
                  <a:schemeClr val="tx1">
                    <a:lumMod val="75000"/>
                    <a:lumOff val="25000"/>
                  </a:schemeClr>
                </a:solidFill>
                <a:uFill>
                  <a:noFill/>
                </a:uFill>
                <a:hlinkClick r:id="rId13" action="ppaction://hlinksldjump">
                  <a:extLst>
                    <a:ext uri="{A12FA001-AC4F-418D-AE19-62706E023703}">
                      <ahyp:hlinkClr xmlns:ahyp="http://schemas.microsoft.com/office/drawing/2018/hyperlinkcolor" val="tx"/>
                    </a:ext>
                  </a:extLst>
                </a:hlinkClick>
              </a:rPr>
              <a:t>Accessibility</a:t>
            </a:r>
            <a:endParaRPr sz="800">
              <a:solidFill>
                <a:schemeClr val="tx1">
                  <a:lumMod val="75000"/>
                  <a:lumOff val="25000"/>
                </a:schemeClr>
              </a:solidFill>
            </a:endParaRPr>
          </a:p>
          <a:p>
            <a:pPr marL="0" lvl="0" indent="0" algn="l" rtl="0">
              <a:spcBef>
                <a:spcPts val="1500"/>
              </a:spcBef>
              <a:spcAft>
                <a:spcPts val="0"/>
              </a:spcAft>
              <a:buNone/>
            </a:pPr>
            <a:r>
              <a:rPr lang="en" sz="800">
                <a:solidFill>
                  <a:schemeClr val="tx1">
                    <a:lumMod val="75000"/>
                    <a:lumOff val="25000"/>
                  </a:schemeClr>
                </a:solidFill>
                <a:uFill>
                  <a:noFill/>
                </a:uFill>
                <a:hlinkClick r:id="rId14" action="ppaction://hlinksldjump">
                  <a:extLst>
                    <a:ext uri="{A12FA001-AC4F-418D-AE19-62706E023703}">
                      <ahyp:hlinkClr xmlns:ahyp="http://schemas.microsoft.com/office/drawing/2018/hyperlinkcolor" val="tx"/>
                    </a:ext>
                  </a:extLst>
                </a:hlinkClick>
              </a:rPr>
              <a:t>Branding</a:t>
            </a:r>
            <a:endParaRPr sz="800">
              <a:solidFill>
                <a:schemeClr val="tx1">
                  <a:lumMod val="75000"/>
                  <a:lumOff val="25000"/>
                </a:schemeClr>
              </a:solidFill>
            </a:endParaRPr>
          </a:p>
          <a:p>
            <a:pPr marL="0" lvl="0" indent="0" algn="l" rtl="0">
              <a:spcBef>
                <a:spcPts val="1500"/>
              </a:spcBef>
              <a:spcAft>
                <a:spcPts val="1500"/>
              </a:spcAft>
              <a:buClr>
                <a:schemeClr val="dk1"/>
              </a:buClr>
              <a:buSzPts val="1100"/>
              <a:buFont typeface="Arial"/>
              <a:buNone/>
            </a:pPr>
            <a:r>
              <a:rPr lang="en" sz="800">
                <a:solidFill>
                  <a:schemeClr val="tx1">
                    <a:lumMod val="75000"/>
                    <a:lumOff val="25000"/>
                  </a:schemeClr>
                </a:solidFill>
                <a:uFill>
                  <a:noFill/>
                </a:uFill>
                <a:hlinkClick r:id="rId15" action="ppaction://hlinksldjump">
                  <a:extLst>
                    <a:ext uri="{A12FA001-AC4F-418D-AE19-62706E023703}">
                      <ahyp:hlinkClr xmlns:ahyp="http://schemas.microsoft.com/office/drawing/2018/hyperlinkcolor" val="tx"/>
                    </a:ext>
                  </a:extLst>
                </a:hlinkClick>
              </a:rPr>
              <a:t>Boilerplate</a:t>
            </a:r>
            <a:endParaRPr b="1">
              <a:solidFill>
                <a:schemeClr val="tx1">
                  <a:lumMod val="75000"/>
                  <a:lumOff val="25000"/>
                </a:schemeClr>
              </a:solidFill>
            </a:endParaRPr>
          </a:p>
        </p:txBody>
      </p:sp>
      <p:sp>
        <p:nvSpPr>
          <p:cNvPr id="194" name="Google Shape;194;p22"/>
          <p:cNvSpPr txBox="1">
            <a:spLocks noGrp="1"/>
          </p:cNvSpPr>
          <p:nvPr>
            <p:ph type="body" idx="4"/>
          </p:nvPr>
        </p:nvSpPr>
        <p:spPr>
          <a:xfrm>
            <a:off x="2514600" y="1977150"/>
            <a:ext cx="6200700" cy="359100"/>
          </a:xfrm>
          <a:prstGeom prst="rect">
            <a:avLst/>
          </a:prstGeom>
        </p:spPr>
        <p:txBody>
          <a:bodyPr spcFirstLastPara="1" wrap="square" lIns="0" tIns="91425" rIns="0" bIns="0" anchor="t" anchorCtr="0">
            <a:noAutofit/>
          </a:bodyPr>
          <a:lstStyle/>
          <a:p>
            <a:pPr marL="0" lvl="0" indent="0" algn="l" rtl="0">
              <a:spcBef>
                <a:spcPts val="0"/>
              </a:spcBef>
              <a:spcAft>
                <a:spcPts val="400"/>
              </a:spcAft>
              <a:buNone/>
            </a:pPr>
            <a:r>
              <a:rPr lang="en" sz="1200">
                <a:solidFill>
                  <a:schemeClr val="dk1"/>
                </a:solidFill>
              </a:rPr>
              <a:t>Start With a List of Commonly Used Terms Where Your Style Is Important:</a:t>
            </a:r>
            <a:endParaRPr sz="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3"/>
          <p:cNvSpPr txBox="1">
            <a:spLocks noGrp="1"/>
          </p:cNvSpPr>
          <p:nvPr>
            <p:ph type="title"/>
          </p:nvPr>
        </p:nvSpPr>
        <p:spPr>
          <a:xfrm>
            <a:off x="2514600" y="810200"/>
            <a:ext cx="6200700" cy="393600"/>
          </a:xfrm>
          <a:prstGeom prst="rect">
            <a:avLst/>
          </a:prstGeom>
        </p:spPr>
        <p:txBody>
          <a:bodyPr spcFirstLastPara="1" wrap="square" lIns="0" tIns="68575" rIns="68575" bIns="68575" anchor="ctr" anchorCtr="0">
            <a:noAutofit/>
          </a:bodyPr>
          <a:lstStyle/>
          <a:p>
            <a:pPr marL="0" lvl="0" indent="0" algn="l" rtl="0">
              <a:spcBef>
                <a:spcPts val="0"/>
              </a:spcBef>
              <a:spcAft>
                <a:spcPts val="0"/>
              </a:spcAft>
              <a:buNone/>
            </a:pPr>
            <a:r>
              <a:rPr lang="en">
                <a:solidFill>
                  <a:srgbClr val="000000"/>
                </a:solidFill>
              </a:rPr>
              <a:t>Punctuation</a:t>
            </a:r>
            <a:endParaRPr>
              <a:solidFill>
                <a:srgbClr val="000000"/>
              </a:solidFill>
            </a:endParaRPr>
          </a:p>
        </p:txBody>
      </p:sp>
      <p:sp>
        <p:nvSpPr>
          <p:cNvPr id="200" name="Google Shape;200;p23"/>
          <p:cNvSpPr/>
          <p:nvPr/>
        </p:nvSpPr>
        <p:spPr>
          <a:xfrm>
            <a:off x="-54350" y="1029388"/>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3"/>
          <p:cNvSpPr/>
          <p:nvPr/>
        </p:nvSpPr>
        <p:spPr>
          <a:xfrm>
            <a:off x="-54350" y="734175"/>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3"/>
          <p:cNvSpPr/>
          <p:nvPr/>
        </p:nvSpPr>
        <p:spPr>
          <a:xfrm>
            <a:off x="-54350" y="1324602"/>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3"/>
          <p:cNvSpPr/>
          <p:nvPr/>
        </p:nvSpPr>
        <p:spPr>
          <a:xfrm>
            <a:off x="-54350" y="2362642"/>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3"/>
          <p:cNvSpPr/>
          <p:nvPr/>
        </p:nvSpPr>
        <p:spPr>
          <a:xfrm>
            <a:off x="-54350" y="2505455"/>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3"/>
          <p:cNvSpPr/>
          <p:nvPr/>
        </p:nvSpPr>
        <p:spPr>
          <a:xfrm>
            <a:off x="-54350" y="2800668"/>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3"/>
          <p:cNvSpPr/>
          <p:nvPr/>
        </p:nvSpPr>
        <p:spPr>
          <a:xfrm>
            <a:off x="-54350" y="3095882"/>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3"/>
          <p:cNvSpPr/>
          <p:nvPr/>
        </p:nvSpPr>
        <p:spPr>
          <a:xfrm>
            <a:off x="-54350" y="3391095"/>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3"/>
          <p:cNvSpPr/>
          <p:nvPr/>
        </p:nvSpPr>
        <p:spPr>
          <a:xfrm>
            <a:off x="-54350" y="3686308"/>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3"/>
          <p:cNvSpPr/>
          <p:nvPr/>
        </p:nvSpPr>
        <p:spPr>
          <a:xfrm>
            <a:off x="-54350" y="3981522"/>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3"/>
          <p:cNvSpPr/>
          <p:nvPr/>
        </p:nvSpPr>
        <p:spPr>
          <a:xfrm>
            <a:off x="-54350" y="4276735"/>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3"/>
          <p:cNvSpPr txBox="1">
            <a:spLocks noGrp="1"/>
          </p:cNvSpPr>
          <p:nvPr>
            <p:ph type="body" idx="3"/>
          </p:nvPr>
        </p:nvSpPr>
        <p:spPr>
          <a:xfrm>
            <a:off x="5775750" y="1803150"/>
            <a:ext cx="2945400" cy="2968800"/>
          </a:xfrm>
          <a:prstGeom prst="rect">
            <a:avLst/>
          </a:prstGeom>
        </p:spPr>
        <p:txBody>
          <a:bodyPr spcFirstLastPara="1" wrap="square" lIns="0" tIns="91425" rIns="0" bIns="0"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Style Point #4</a:t>
            </a:r>
            <a:endParaRPr sz="1200">
              <a:solidFill>
                <a:schemeClr val="dk1"/>
              </a:solidFill>
            </a:endParaRPr>
          </a:p>
          <a:p>
            <a:pPr marL="0" lvl="0" indent="0" algn="l" rtl="0">
              <a:spcBef>
                <a:spcPts val="400"/>
              </a:spcBef>
              <a:spcAft>
                <a:spcPts val="0"/>
              </a:spcAft>
              <a:buNone/>
            </a:pPr>
            <a:r>
              <a:rPr lang="en" sz="800">
                <a:solidFill>
                  <a:srgbClr val="4E555F"/>
                </a:solidFill>
                <a:highlight>
                  <a:srgbClr val="FFFFFF"/>
                </a:highlight>
              </a:rPr>
              <a:t>Nemo enim ipsam voluptatem quia voluptas sit aspernatur aut odit aut fugit, sed quia consequuntur magni dolores eos qui ratione voluptatem sequi nesciunt.</a:t>
            </a:r>
            <a:endParaRPr sz="800">
              <a:solidFill>
                <a:srgbClr val="4E555F"/>
              </a:solidFill>
              <a:highlight>
                <a:srgbClr val="FFFFFF"/>
              </a:highlight>
            </a:endParaRPr>
          </a:p>
          <a:p>
            <a:pPr marL="0" lvl="0" indent="0" algn="l" rtl="0">
              <a:spcBef>
                <a:spcPts val="400"/>
              </a:spcBef>
              <a:spcAft>
                <a:spcPts val="0"/>
              </a:spcAft>
              <a:buNone/>
            </a:pPr>
            <a:endParaRPr sz="800">
              <a:solidFill>
                <a:srgbClr val="4E555F"/>
              </a:solidFill>
              <a:highlight>
                <a:srgbClr val="FFFFFF"/>
              </a:highlight>
            </a:endParaRPr>
          </a:p>
          <a:p>
            <a:pPr marL="0" lvl="0" indent="0" algn="l" rtl="0">
              <a:spcBef>
                <a:spcPts val="400"/>
              </a:spcBef>
              <a:spcAft>
                <a:spcPts val="0"/>
              </a:spcAft>
              <a:buNone/>
            </a:pPr>
            <a:r>
              <a:rPr lang="en" sz="1200">
                <a:solidFill>
                  <a:schemeClr val="dk1"/>
                </a:solidFill>
              </a:rPr>
              <a:t>Style Point #5</a:t>
            </a:r>
            <a:endParaRPr sz="1200">
              <a:solidFill>
                <a:schemeClr val="dk1"/>
              </a:solidFill>
            </a:endParaRPr>
          </a:p>
          <a:p>
            <a:pPr marL="0" lvl="0" indent="0" algn="l" rtl="0">
              <a:spcBef>
                <a:spcPts val="400"/>
              </a:spcBef>
              <a:spcAft>
                <a:spcPts val="0"/>
              </a:spcAft>
              <a:buNone/>
            </a:pPr>
            <a:r>
              <a:rPr lang="en" sz="800">
                <a:solidFill>
                  <a:srgbClr val="4E555F"/>
                </a:solidFill>
                <a:highlight>
                  <a:srgbClr val="FFFFFF"/>
                </a:highlight>
              </a:rPr>
              <a:t>Nemo enim ipsam voluptatem quia voluptas sit aspernatur aut odit aut fugit, sed quia consequuntur magni dolores eos qui ratione voluptatem sequi nesciunt.</a:t>
            </a:r>
            <a:endParaRPr sz="800">
              <a:solidFill>
                <a:srgbClr val="4E555F"/>
              </a:solidFill>
              <a:highlight>
                <a:srgbClr val="FFFFFF"/>
              </a:highlight>
            </a:endParaRPr>
          </a:p>
          <a:p>
            <a:pPr marL="0" lvl="0" indent="0" algn="l" rtl="0">
              <a:spcBef>
                <a:spcPts val="400"/>
              </a:spcBef>
              <a:spcAft>
                <a:spcPts val="0"/>
              </a:spcAft>
              <a:buNone/>
            </a:pPr>
            <a:endParaRPr sz="800">
              <a:solidFill>
                <a:srgbClr val="4E555F"/>
              </a:solidFill>
              <a:highlight>
                <a:srgbClr val="FFFFFF"/>
              </a:highlight>
            </a:endParaRPr>
          </a:p>
          <a:p>
            <a:pPr marL="0" lvl="0" indent="0" algn="l" rtl="0">
              <a:spcBef>
                <a:spcPts val="400"/>
              </a:spcBef>
              <a:spcAft>
                <a:spcPts val="0"/>
              </a:spcAft>
              <a:buNone/>
            </a:pPr>
            <a:r>
              <a:rPr lang="en" sz="1200">
                <a:solidFill>
                  <a:schemeClr val="dk1"/>
                </a:solidFill>
              </a:rPr>
              <a:t>Style Point #6</a:t>
            </a:r>
            <a:endParaRPr sz="1200">
              <a:solidFill>
                <a:schemeClr val="dk1"/>
              </a:solidFill>
            </a:endParaRPr>
          </a:p>
          <a:p>
            <a:pPr marL="0" lvl="0" indent="0" algn="l" rtl="0">
              <a:spcBef>
                <a:spcPts val="400"/>
              </a:spcBef>
              <a:spcAft>
                <a:spcPts val="0"/>
              </a:spcAft>
              <a:buClr>
                <a:schemeClr val="dk1"/>
              </a:buClr>
              <a:buSzPts val="1100"/>
              <a:buFont typeface="Arial"/>
              <a:buNone/>
            </a:pPr>
            <a:r>
              <a:rPr lang="en" sz="800">
                <a:solidFill>
                  <a:srgbClr val="4E555F"/>
                </a:solidFill>
                <a:highlight>
                  <a:srgbClr val="FFFFFF"/>
                </a:highlight>
              </a:rPr>
              <a:t>Nemo enim ipsam voluptatem quia voluptas sit aspernatur aut odit aut fugit, sed quia consequuntur magni dolores eos qui ratione voluptatem sequi nesciunt.</a:t>
            </a:r>
            <a:endParaRPr sz="800">
              <a:solidFill>
                <a:srgbClr val="4E555F"/>
              </a:solidFill>
              <a:highlight>
                <a:srgbClr val="FFFFFF"/>
              </a:highlight>
            </a:endParaRPr>
          </a:p>
          <a:p>
            <a:pPr marL="0" lvl="0" indent="0" algn="l" rtl="0">
              <a:spcBef>
                <a:spcPts val="400"/>
              </a:spcBef>
              <a:spcAft>
                <a:spcPts val="0"/>
              </a:spcAft>
              <a:buNone/>
            </a:pPr>
            <a:endParaRPr sz="800">
              <a:solidFill>
                <a:srgbClr val="4E555F"/>
              </a:solidFill>
            </a:endParaRPr>
          </a:p>
          <a:p>
            <a:pPr marL="0" lvl="0" indent="0" algn="l" rtl="0">
              <a:spcBef>
                <a:spcPts val="400"/>
              </a:spcBef>
              <a:spcAft>
                <a:spcPts val="0"/>
              </a:spcAft>
              <a:buNone/>
            </a:pPr>
            <a:endParaRPr sz="800">
              <a:solidFill>
                <a:srgbClr val="4E555F"/>
              </a:solidFill>
            </a:endParaRPr>
          </a:p>
          <a:p>
            <a:pPr marL="0" lvl="0" indent="0" algn="l" rtl="0">
              <a:spcBef>
                <a:spcPts val="400"/>
              </a:spcBef>
              <a:spcAft>
                <a:spcPts val="400"/>
              </a:spcAft>
              <a:buNone/>
            </a:pPr>
            <a:endParaRPr sz="1200">
              <a:solidFill>
                <a:srgbClr val="4E555F"/>
              </a:solidFill>
            </a:endParaRPr>
          </a:p>
        </p:txBody>
      </p:sp>
      <p:sp>
        <p:nvSpPr>
          <p:cNvPr id="212" name="Google Shape;212;p23"/>
          <p:cNvSpPr/>
          <p:nvPr/>
        </p:nvSpPr>
        <p:spPr>
          <a:xfrm>
            <a:off x="-54350" y="2314529"/>
            <a:ext cx="2126700" cy="295200"/>
          </a:xfrm>
          <a:prstGeom prst="rect">
            <a:avLst/>
          </a:prstGeom>
          <a:solidFill>
            <a:srgbClr val="E3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3"/>
          <p:cNvSpPr txBox="1">
            <a:spLocks noGrp="1"/>
          </p:cNvSpPr>
          <p:nvPr>
            <p:ph type="body" idx="1"/>
          </p:nvPr>
        </p:nvSpPr>
        <p:spPr>
          <a:xfrm>
            <a:off x="307675" y="737650"/>
            <a:ext cx="1425000" cy="3954300"/>
          </a:xfrm>
          <a:prstGeom prst="rect">
            <a:avLst/>
          </a:prstGeom>
        </p:spPr>
        <p:txBody>
          <a:bodyPr spcFirstLastPara="1" wrap="square" lIns="0" tIns="91425" rIns="0" bIns="0" anchor="t" anchorCtr="0">
            <a:noAutofit/>
          </a:bodyPr>
          <a:lstStyle/>
          <a:p>
            <a:pPr marL="0" lvl="0" indent="0" algn="l" rtl="0">
              <a:spcBef>
                <a:spcPts val="0"/>
              </a:spcBef>
              <a:spcAft>
                <a:spcPts val="0"/>
              </a:spcAft>
              <a:buNone/>
            </a:pPr>
            <a:r>
              <a:rPr lang="en" sz="800">
                <a:solidFill>
                  <a:schemeClr val="tx1">
                    <a:lumMod val="75000"/>
                    <a:lumOff val="25000"/>
                  </a:schemeClr>
                </a:solidFill>
                <a:uFill>
                  <a:noFill/>
                </a:uFill>
                <a:hlinkClick r:id="rId3" action="ppaction://hlinksldjump">
                  <a:extLst>
                    <a:ext uri="{A12FA001-AC4F-418D-AE19-62706E023703}">
                      <ahyp:hlinkClr xmlns:ahyp="http://schemas.microsoft.com/office/drawing/2018/hyperlinkcolor" val="tx"/>
                    </a:ext>
                  </a:extLst>
                </a:hlinkClick>
              </a:rPr>
              <a:t>Introduction</a:t>
            </a:r>
            <a:endParaRPr sz="800">
              <a:solidFill>
                <a:schemeClr val="tx1">
                  <a:lumMod val="75000"/>
                  <a:lumOff val="25000"/>
                </a:schemeClr>
              </a:solidFill>
            </a:endParaRPr>
          </a:p>
          <a:p>
            <a:pPr marL="0" lvl="0" indent="0" algn="l" rtl="0">
              <a:spcBef>
                <a:spcPts val="1500"/>
              </a:spcBef>
              <a:spcAft>
                <a:spcPts val="0"/>
              </a:spcAft>
              <a:buClr>
                <a:schemeClr val="dk1"/>
              </a:buClr>
              <a:buSzPts val="1100"/>
              <a:buFont typeface="Arial"/>
              <a:buNone/>
            </a:pPr>
            <a:r>
              <a:rPr lang="en" sz="800">
                <a:solidFill>
                  <a:schemeClr val="tx1">
                    <a:lumMod val="75000"/>
                    <a:lumOff val="25000"/>
                  </a:schemeClr>
                </a:solidFill>
                <a:uFill>
                  <a:noFill/>
                </a:uFill>
                <a:hlinkClick r:id="rId4" action="ppaction://hlinksldjump">
                  <a:extLst>
                    <a:ext uri="{A12FA001-AC4F-418D-AE19-62706E023703}">
                      <ahyp:hlinkClr xmlns:ahyp="http://schemas.microsoft.com/office/drawing/2018/hyperlinkcolor" val="tx"/>
                    </a:ext>
                  </a:extLst>
                </a:hlinkClick>
              </a:rPr>
              <a:t>Mission and Vision</a:t>
            </a:r>
            <a:endParaRPr sz="800">
              <a:solidFill>
                <a:schemeClr val="tx1">
                  <a:lumMod val="75000"/>
                  <a:lumOff val="25000"/>
                </a:schemeClr>
              </a:solidFill>
            </a:endParaRPr>
          </a:p>
          <a:p>
            <a:pPr marL="0" lvl="0" indent="0" algn="l" rtl="0">
              <a:spcBef>
                <a:spcPts val="1500"/>
              </a:spcBef>
              <a:spcAft>
                <a:spcPts val="0"/>
              </a:spcAft>
              <a:buNone/>
            </a:pPr>
            <a:r>
              <a:rPr lang="en" sz="800">
                <a:solidFill>
                  <a:schemeClr val="tx1">
                    <a:lumMod val="75000"/>
                    <a:lumOff val="25000"/>
                  </a:schemeClr>
                </a:solidFill>
                <a:uFill>
                  <a:noFill/>
                </a:uFill>
                <a:hlinkClick r:id="rId5" action="ppaction://hlinksldjump">
                  <a:extLst>
                    <a:ext uri="{A12FA001-AC4F-418D-AE19-62706E023703}">
                      <ahyp:hlinkClr xmlns:ahyp="http://schemas.microsoft.com/office/drawing/2018/hyperlinkcolor" val="tx"/>
                    </a:ext>
                  </a:extLst>
                </a:hlinkClick>
              </a:rPr>
              <a:t>Core Values</a:t>
            </a:r>
            <a:endParaRPr sz="800">
              <a:solidFill>
                <a:schemeClr val="tx1">
                  <a:lumMod val="75000"/>
                  <a:lumOff val="25000"/>
                </a:schemeClr>
              </a:solidFill>
            </a:endParaRPr>
          </a:p>
          <a:p>
            <a:pPr marL="0" lvl="0" indent="0" algn="l" rtl="0">
              <a:spcBef>
                <a:spcPts val="1500"/>
              </a:spcBef>
              <a:spcAft>
                <a:spcPts val="0"/>
              </a:spcAft>
              <a:buNone/>
            </a:pPr>
            <a:r>
              <a:rPr lang="en" sz="800">
                <a:solidFill>
                  <a:schemeClr val="tx1">
                    <a:lumMod val="75000"/>
                    <a:lumOff val="25000"/>
                  </a:schemeClr>
                </a:solidFill>
                <a:uFill>
                  <a:noFill/>
                </a:uFill>
                <a:hlinkClick r:id="rId6" action="ppaction://hlinksldjump">
                  <a:extLst>
                    <a:ext uri="{A12FA001-AC4F-418D-AE19-62706E023703}">
                      <ahyp:hlinkClr xmlns:ahyp="http://schemas.microsoft.com/office/drawing/2018/hyperlinkcolor" val="tx"/>
                    </a:ext>
                  </a:extLst>
                </a:hlinkClick>
              </a:rPr>
              <a:t>Voice and Tone</a:t>
            </a:r>
            <a:endParaRPr sz="800">
              <a:solidFill>
                <a:schemeClr val="tx1">
                  <a:lumMod val="75000"/>
                  <a:lumOff val="25000"/>
                </a:schemeClr>
              </a:solidFill>
            </a:endParaRPr>
          </a:p>
          <a:p>
            <a:pPr marL="0" lvl="0" indent="0" algn="l" rtl="0">
              <a:spcBef>
                <a:spcPts val="1500"/>
              </a:spcBef>
              <a:spcAft>
                <a:spcPts val="0"/>
              </a:spcAft>
              <a:buNone/>
            </a:pPr>
            <a:r>
              <a:rPr lang="en" sz="800">
                <a:solidFill>
                  <a:schemeClr val="tx1">
                    <a:lumMod val="75000"/>
                    <a:lumOff val="25000"/>
                  </a:schemeClr>
                </a:solidFill>
                <a:uFill>
                  <a:noFill/>
                </a:uFill>
                <a:hlinkClick r:id="rId7" action="ppaction://hlinksldjump">
                  <a:extLst>
                    <a:ext uri="{A12FA001-AC4F-418D-AE19-62706E023703}">
                      <ahyp:hlinkClr xmlns:ahyp="http://schemas.microsoft.com/office/drawing/2018/hyperlinkcolor" val="tx"/>
                    </a:ext>
                  </a:extLst>
                </a:hlinkClick>
              </a:rPr>
              <a:t>Style and Usage</a:t>
            </a:r>
            <a:endParaRPr sz="800">
              <a:solidFill>
                <a:schemeClr val="tx1">
                  <a:lumMod val="75000"/>
                  <a:lumOff val="25000"/>
                </a:schemeClr>
              </a:solidFill>
            </a:endParaRPr>
          </a:p>
          <a:p>
            <a:pPr marL="0" lvl="0" indent="0" algn="l" rtl="0">
              <a:spcBef>
                <a:spcPts val="1500"/>
              </a:spcBef>
              <a:spcAft>
                <a:spcPts val="0"/>
              </a:spcAft>
              <a:buNone/>
            </a:pPr>
            <a:r>
              <a:rPr lang="en" sz="800" b="1">
                <a:solidFill>
                  <a:schemeClr val="tx1">
                    <a:lumMod val="75000"/>
                    <a:lumOff val="25000"/>
                  </a:schemeClr>
                </a:solidFill>
                <a:uFill>
                  <a:noFill/>
                </a:uFill>
                <a:hlinkClick r:id="rId8" action="ppaction://hlinksldjump">
                  <a:extLst>
                    <a:ext uri="{A12FA001-AC4F-418D-AE19-62706E023703}">
                      <ahyp:hlinkClr xmlns:ahyp="http://schemas.microsoft.com/office/drawing/2018/hyperlinkcolor" val="tx"/>
                    </a:ext>
                  </a:extLst>
                </a:hlinkClick>
              </a:rPr>
              <a:t>Punctuation</a:t>
            </a:r>
            <a:endParaRPr sz="800" b="1">
              <a:solidFill>
                <a:schemeClr val="tx1">
                  <a:lumMod val="75000"/>
                  <a:lumOff val="25000"/>
                </a:schemeClr>
              </a:solidFill>
            </a:endParaRPr>
          </a:p>
          <a:p>
            <a:pPr marL="0" lvl="0" indent="0" algn="l" rtl="0">
              <a:spcBef>
                <a:spcPts val="1500"/>
              </a:spcBef>
              <a:spcAft>
                <a:spcPts val="0"/>
              </a:spcAft>
              <a:buNone/>
            </a:pPr>
            <a:r>
              <a:rPr lang="en" sz="800">
                <a:solidFill>
                  <a:schemeClr val="tx1">
                    <a:lumMod val="75000"/>
                    <a:lumOff val="25000"/>
                  </a:schemeClr>
                </a:solidFill>
                <a:uFill>
                  <a:noFill/>
                </a:uFill>
                <a:hlinkClick r:id="rId9" action="ppaction://hlinksldjump">
                  <a:extLst>
                    <a:ext uri="{A12FA001-AC4F-418D-AE19-62706E023703}">
                      <ahyp:hlinkClr xmlns:ahyp="http://schemas.microsoft.com/office/drawing/2018/hyperlinkcolor" val="tx"/>
                    </a:ext>
                  </a:extLst>
                </a:hlinkClick>
              </a:rPr>
              <a:t>Linking</a:t>
            </a:r>
            <a:endParaRPr sz="800">
              <a:solidFill>
                <a:schemeClr val="tx1">
                  <a:lumMod val="75000"/>
                  <a:lumOff val="25000"/>
                </a:schemeClr>
              </a:solidFill>
            </a:endParaRPr>
          </a:p>
          <a:p>
            <a:pPr marL="0" lvl="0" indent="0" algn="l" rtl="0">
              <a:spcBef>
                <a:spcPts val="1500"/>
              </a:spcBef>
              <a:spcAft>
                <a:spcPts val="0"/>
              </a:spcAft>
              <a:buNone/>
            </a:pPr>
            <a:r>
              <a:rPr lang="en" sz="800">
                <a:solidFill>
                  <a:schemeClr val="tx1">
                    <a:lumMod val="75000"/>
                    <a:lumOff val="25000"/>
                  </a:schemeClr>
                </a:solidFill>
                <a:uFill>
                  <a:noFill/>
                </a:uFill>
                <a:hlinkClick r:id="rId10" action="ppaction://hlinksldjump">
                  <a:extLst>
                    <a:ext uri="{A12FA001-AC4F-418D-AE19-62706E023703}">
                      <ahyp:hlinkClr xmlns:ahyp="http://schemas.microsoft.com/office/drawing/2018/hyperlinkcolor" val="tx"/>
                    </a:ext>
                  </a:extLst>
                </a:hlinkClick>
              </a:rPr>
              <a:t>Sources</a:t>
            </a:r>
            <a:endParaRPr sz="800">
              <a:solidFill>
                <a:schemeClr val="tx1">
                  <a:lumMod val="75000"/>
                  <a:lumOff val="25000"/>
                </a:schemeClr>
              </a:solidFill>
            </a:endParaRPr>
          </a:p>
          <a:p>
            <a:pPr marL="0" lvl="0" indent="0" algn="l" rtl="0">
              <a:spcBef>
                <a:spcPts val="1500"/>
              </a:spcBef>
              <a:spcAft>
                <a:spcPts val="0"/>
              </a:spcAft>
              <a:buNone/>
            </a:pPr>
            <a:r>
              <a:rPr lang="en" sz="800">
                <a:solidFill>
                  <a:schemeClr val="tx1">
                    <a:lumMod val="75000"/>
                    <a:lumOff val="25000"/>
                  </a:schemeClr>
                </a:solidFill>
                <a:uFill>
                  <a:noFill/>
                </a:uFill>
                <a:hlinkClick r:id="rId11" action="ppaction://hlinksldjump">
                  <a:extLst>
                    <a:ext uri="{A12FA001-AC4F-418D-AE19-62706E023703}">
                      <ahyp:hlinkClr xmlns:ahyp="http://schemas.microsoft.com/office/drawing/2018/hyperlinkcolor" val="tx"/>
                    </a:ext>
                  </a:extLst>
                </a:hlinkClick>
              </a:rPr>
              <a:t>Interviews</a:t>
            </a:r>
            <a:endParaRPr sz="800">
              <a:solidFill>
                <a:schemeClr val="tx1">
                  <a:lumMod val="75000"/>
                  <a:lumOff val="25000"/>
                </a:schemeClr>
              </a:solidFill>
            </a:endParaRPr>
          </a:p>
          <a:p>
            <a:pPr marL="0" lvl="0" indent="0" algn="l" rtl="0">
              <a:spcBef>
                <a:spcPts val="1500"/>
              </a:spcBef>
              <a:spcAft>
                <a:spcPts val="0"/>
              </a:spcAft>
              <a:buNone/>
            </a:pPr>
            <a:r>
              <a:rPr lang="en" sz="800">
                <a:solidFill>
                  <a:schemeClr val="tx1">
                    <a:lumMod val="75000"/>
                    <a:lumOff val="25000"/>
                  </a:schemeClr>
                </a:solidFill>
                <a:uFill>
                  <a:noFill/>
                </a:uFill>
                <a:hlinkClick r:id="rId12" action="ppaction://hlinksldjump">
                  <a:extLst>
                    <a:ext uri="{A12FA001-AC4F-418D-AE19-62706E023703}">
                      <ahyp:hlinkClr xmlns:ahyp="http://schemas.microsoft.com/office/drawing/2018/hyperlinkcolor" val="tx"/>
                    </a:ext>
                  </a:extLst>
                </a:hlinkClick>
              </a:rPr>
              <a:t>Accessibility</a:t>
            </a:r>
            <a:endParaRPr sz="800">
              <a:solidFill>
                <a:schemeClr val="tx1">
                  <a:lumMod val="75000"/>
                  <a:lumOff val="25000"/>
                </a:schemeClr>
              </a:solidFill>
            </a:endParaRPr>
          </a:p>
          <a:p>
            <a:pPr marL="0" lvl="0" indent="0" algn="l" rtl="0">
              <a:spcBef>
                <a:spcPts val="1500"/>
              </a:spcBef>
              <a:spcAft>
                <a:spcPts val="0"/>
              </a:spcAft>
              <a:buNone/>
            </a:pPr>
            <a:r>
              <a:rPr lang="en" sz="800">
                <a:solidFill>
                  <a:schemeClr val="tx1">
                    <a:lumMod val="75000"/>
                    <a:lumOff val="25000"/>
                  </a:schemeClr>
                </a:solidFill>
                <a:uFill>
                  <a:noFill/>
                </a:uFill>
                <a:hlinkClick r:id="rId13" action="ppaction://hlinksldjump">
                  <a:extLst>
                    <a:ext uri="{A12FA001-AC4F-418D-AE19-62706E023703}">
                      <ahyp:hlinkClr xmlns:ahyp="http://schemas.microsoft.com/office/drawing/2018/hyperlinkcolor" val="tx"/>
                    </a:ext>
                  </a:extLst>
                </a:hlinkClick>
              </a:rPr>
              <a:t>Branding</a:t>
            </a:r>
            <a:endParaRPr sz="800">
              <a:solidFill>
                <a:schemeClr val="tx1">
                  <a:lumMod val="75000"/>
                  <a:lumOff val="25000"/>
                </a:schemeClr>
              </a:solidFill>
            </a:endParaRPr>
          </a:p>
          <a:p>
            <a:pPr marL="0" lvl="0" indent="0" algn="l" rtl="0">
              <a:spcBef>
                <a:spcPts val="1500"/>
              </a:spcBef>
              <a:spcAft>
                <a:spcPts val="1500"/>
              </a:spcAft>
              <a:buClr>
                <a:schemeClr val="dk1"/>
              </a:buClr>
              <a:buSzPts val="1100"/>
              <a:buFont typeface="Arial"/>
              <a:buNone/>
            </a:pPr>
            <a:r>
              <a:rPr lang="en" sz="800">
                <a:solidFill>
                  <a:schemeClr val="tx1">
                    <a:lumMod val="75000"/>
                    <a:lumOff val="25000"/>
                  </a:schemeClr>
                </a:solidFill>
                <a:uFill>
                  <a:noFill/>
                </a:uFill>
                <a:hlinkClick r:id="rId14" action="ppaction://hlinksldjump">
                  <a:extLst>
                    <a:ext uri="{A12FA001-AC4F-418D-AE19-62706E023703}">
                      <ahyp:hlinkClr xmlns:ahyp="http://schemas.microsoft.com/office/drawing/2018/hyperlinkcolor" val="tx"/>
                    </a:ext>
                  </a:extLst>
                </a:hlinkClick>
              </a:rPr>
              <a:t>Boilerplate</a:t>
            </a:r>
            <a:endParaRPr b="1">
              <a:solidFill>
                <a:schemeClr val="tx1">
                  <a:lumMod val="75000"/>
                  <a:lumOff val="25000"/>
                </a:schemeClr>
              </a:solidFill>
            </a:endParaRPr>
          </a:p>
        </p:txBody>
      </p:sp>
      <p:sp>
        <p:nvSpPr>
          <p:cNvPr id="214" name="Google Shape;214;p23"/>
          <p:cNvSpPr txBox="1">
            <a:spLocks noGrp="1"/>
          </p:cNvSpPr>
          <p:nvPr>
            <p:ph type="body" idx="4"/>
          </p:nvPr>
        </p:nvSpPr>
        <p:spPr>
          <a:xfrm>
            <a:off x="2514600" y="1258225"/>
            <a:ext cx="6200700" cy="295200"/>
          </a:xfrm>
          <a:prstGeom prst="rect">
            <a:avLst/>
          </a:prstGeom>
        </p:spPr>
        <p:txBody>
          <a:bodyPr spcFirstLastPara="1" wrap="square" lIns="0" tIns="91425" rIns="0" bIns="0" anchor="t" anchorCtr="0">
            <a:noAutofit/>
          </a:bodyPr>
          <a:lstStyle/>
          <a:p>
            <a:pPr marL="0" lvl="0" indent="0" algn="l" rtl="0">
              <a:spcBef>
                <a:spcPts val="0"/>
              </a:spcBef>
              <a:spcAft>
                <a:spcPts val="0"/>
              </a:spcAft>
              <a:buClr>
                <a:schemeClr val="dk1"/>
              </a:buClr>
              <a:buSzPts val="1100"/>
              <a:buFont typeface="Arial"/>
              <a:buNone/>
            </a:pPr>
            <a:r>
              <a:rPr lang="en" sz="800">
                <a:solidFill>
                  <a:srgbClr val="4E555F"/>
                </a:solidFill>
                <a:highlight>
                  <a:schemeClr val="lt1"/>
                </a:highlight>
              </a:rPr>
              <a:t>Again, we recommend deferring to the </a:t>
            </a:r>
            <a:r>
              <a:rPr lang="en" sz="800">
                <a:solidFill>
                  <a:srgbClr val="222222"/>
                </a:solidFill>
                <a:highlight>
                  <a:schemeClr val="lt1"/>
                </a:highlight>
              </a:rPr>
              <a:t> </a:t>
            </a:r>
            <a:r>
              <a:rPr lang="en" sz="800" u="sng">
                <a:solidFill>
                  <a:schemeClr val="accent5"/>
                </a:solidFill>
                <a:highlight>
                  <a:schemeClr val="lt1"/>
                </a:highlight>
                <a:hlinkClick r:id="rId15"/>
              </a:rPr>
              <a:t>Associated Press Stylebook</a:t>
            </a:r>
            <a:r>
              <a:rPr lang="en" sz="800">
                <a:solidFill>
                  <a:srgbClr val="222222"/>
                </a:solidFill>
                <a:highlight>
                  <a:schemeClr val="lt1"/>
                </a:highlight>
              </a:rPr>
              <a:t> f</a:t>
            </a:r>
            <a:r>
              <a:rPr lang="en" sz="800">
                <a:solidFill>
                  <a:srgbClr val="4E555F"/>
                </a:solidFill>
                <a:highlight>
                  <a:schemeClr val="lt1"/>
                </a:highlight>
              </a:rPr>
              <a:t>or punctuation style. However, AP Style doesn’t always fit well with digital experiences. Highlight areas where your brand has different requirements for punctuation. </a:t>
            </a:r>
            <a:endParaRPr sz="800">
              <a:solidFill>
                <a:srgbClr val="4E555F"/>
              </a:solidFill>
              <a:highlight>
                <a:schemeClr val="lt1"/>
              </a:highlight>
            </a:endParaRPr>
          </a:p>
          <a:p>
            <a:pPr marL="0" lvl="0" indent="0" algn="l" rtl="0">
              <a:spcBef>
                <a:spcPts val="400"/>
              </a:spcBef>
              <a:spcAft>
                <a:spcPts val="0"/>
              </a:spcAft>
              <a:buClr>
                <a:schemeClr val="dk1"/>
              </a:buClr>
              <a:buSzPts val="1100"/>
              <a:buFont typeface="Arial"/>
              <a:buNone/>
            </a:pPr>
            <a:endParaRPr sz="800">
              <a:solidFill>
                <a:srgbClr val="4E555F"/>
              </a:solidFill>
              <a:highlight>
                <a:schemeClr val="lt1"/>
              </a:highlight>
            </a:endParaRPr>
          </a:p>
          <a:p>
            <a:pPr marL="457200" lvl="0" indent="0" algn="l" rtl="0">
              <a:spcBef>
                <a:spcPts val="400"/>
              </a:spcBef>
              <a:spcAft>
                <a:spcPts val="400"/>
              </a:spcAft>
              <a:buNone/>
            </a:pPr>
            <a:endParaRPr sz="800">
              <a:solidFill>
                <a:srgbClr val="4E555F"/>
              </a:solidFill>
              <a:highlight>
                <a:schemeClr val="lt1"/>
              </a:highlight>
            </a:endParaRPr>
          </a:p>
        </p:txBody>
      </p:sp>
      <p:sp>
        <p:nvSpPr>
          <p:cNvPr id="215" name="Google Shape;215;p23"/>
          <p:cNvSpPr txBox="1">
            <a:spLocks noGrp="1"/>
          </p:cNvSpPr>
          <p:nvPr>
            <p:ph type="body" idx="2"/>
          </p:nvPr>
        </p:nvSpPr>
        <p:spPr>
          <a:xfrm>
            <a:off x="2520450" y="1803150"/>
            <a:ext cx="2945400" cy="2968800"/>
          </a:xfrm>
          <a:prstGeom prst="rect">
            <a:avLst/>
          </a:prstGeom>
        </p:spPr>
        <p:txBody>
          <a:bodyPr spcFirstLastPara="1" wrap="square" lIns="0" tIns="91425" rIns="0" bIns="0" anchor="t" anchorCtr="0">
            <a:noAutofit/>
          </a:bodyPr>
          <a:lstStyle/>
          <a:p>
            <a:pPr marL="0" lvl="0" indent="0" algn="l" rtl="0">
              <a:spcBef>
                <a:spcPts val="0"/>
              </a:spcBef>
              <a:spcAft>
                <a:spcPts val="0"/>
              </a:spcAft>
              <a:buClr>
                <a:schemeClr val="dk1"/>
              </a:buClr>
              <a:buSzPts val="1100"/>
              <a:buFont typeface="Arial"/>
              <a:buNone/>
            </a:pPr>
            <a:r>
              <a:rPr lang="en" sz="1200">
                <a:solidFill>
                  <a:srgbClr val="000000"/>
                </a:solidFill>
              </a:rPr>
              <a:t>Style Point #1</a:t>
            </a:r>
            <a:endParaRPr sz="1200">
              <a:solidFill>
                <a:srgbClr val="000000"/>
              </a:solidFill>
            </a:endParaRPr>
          </a:p>
          <a:p>
            <a:pPr marL="0" lvl="0" indent="0" algn="l" rtl="0">
              <a:spcBef>
                <a:spcPts val="400"/>
              </a:spcBef>
              <a:spcAft>
                <a:spcPts val="0"/>
              </a:spcAft>
              <a:buNone/>
            </a:pPr>
            <a:r>
              <a:rPr lang="en" sz="800">
                <a:solidFill>
                  <a:srgbClr val="4E555F"/>
                </a:solidFill>
                <a:highlight>
                  <a:srgbClr val="FFFFFF"/>
                </a:highlight>
              </a:rPr>
              <a:t>Nemo enim ipsam voluptatem quia voluptas sit aspernatur aut odit aut fugit, sed quia consequuntur magni dolores eos qui ratione voluptatem sequi nesciunt.</a:t>
            </a:r>
            <a:endParaRPr sz="800">
              <a:solidFill>
                <a:srgbClr val="4E555F"/>
              </a:solidFill>
              <a:highlight>
                <a:srgbClr val="FFFFFF"/>
              </a:highlight>
            </a:endParaRPr>
          </a:p>
          <a:p>
            <a:pPr marL="0" lvl="0" indent="0" algn="l" rtl="0">
              <a:spcBef>
                <a:spcPts val="400"/>
              </a:spcBef>
              <a:spcAft>
                <a:spcPts val="0"/>
              </a:spcAft>
              <a:buNone/>
            </a:pPr>
            <a:endParaRPr sz="800">
              <a:solidFill>
                <a:srgbClr val="4E555F"/>
              </a:solidFill>
              <a:highlight>
                <a:srgbClr val="FFFFFF"/>
              </a:highlight>
            </a:endParaRPr>
          </a:p>
          <a:p>
            <a:pPr marL="0" lvl="0" indent="0" algn="l" rtl="0">
              <a:spcBef>
                <a:spcPts val="400"/>
              </a:spcBef>
              <a:spcAft>
                <a:spcPts val="0"/>
              </a:spcAft>
              <a:buNone/>
            </a:pPr>
            <a:r>
              <a:rPr lang="en" sz="1200">
                <a:solidFill>
                  <a:schemeClr val="dk1"/>
                </a:solidFill>
              </a:rPr>
              <a:t>Style Point #2</a:t>
            </a:r>
            <a:endParaRPr sz="1200">
              <a:solidFill>
                <a:schemeClr val="dk1"/>
              </a:solidFill>
            </a:endParaRPr>
          </a:p>
          <a:p>
            <a:pPr marL="0" lvl="0" indent="0" algn="l" rtl="0">
              <a:spcBef>
                <a:spcPts val="400"/>
              </a:spcBef>
              <a:spcAft>
                <a:spcPts val="0"/>
              </a:spcAft>
              <a:buNone/>
            </a:pPr>
            <a:r>
              <a:rPr lang="en" sz="800">
                <a:solidFill>
                  <a:srgbClr val="4E555F"/>
                </a:solidFill>
                <a:highlight>
                  <a:srgbClr val="FFFFFF"/>
                </a:highlight>
              </a:rPr>
              <a:t>Nemo enim ipsam voluptatem quia voluptas sit aspernatur aut odit aut fugit, sed quia consequuntur magni dolores eos qui ratione voluptatem sequi nesciunt.</a:t>
            </a:r>
            <a:endParaRPr sz="800">
              <a:solidFill>
                <a:srgbClr val="4E555F"/>
              </a:solidFill>
              <a:highlight>
                <a:srgbClr val="FFFFFF"/>
              </a:highlight>
            </a:endParaRPr>
          </a:p>
          <a:p>
            <a:pPr marL="0" lvl="0" indent="0" algn="l" rtl="0">
              <a:spcBef>
                <a:spcPts val="400"/>
              </a:spcBef>
              <a:spcAft>
                <a:spcPts val="0"/>
              </a:spcAft>
              <a:buNone/>
            </a:pPr>
            <a:endParaRPr sz="800">
              <a:solidFill>
                <a:srgbClr val="4E555F"/>
              </a:solidFill>
              <a:highlight>
                <a:srgbClr val="FFFFFF"/>
              </a:highlight>
            </a:endParaRPr>
          </a:p>
          <a:p>
            <a:pPr marL="0" lvl="0" indent="0" algn="l" rtl="0">
              <a:spcBef>
                <a:spcPts val="400"/>
              </a:spcBef>
              <a:spcAft>
                <a:spcPts val="0"/>
              </a:spcAft>
              <a:buNone/>
            </a:pPr>
            <a:r>
              <a:rPr lang="en" sz="1200">
                <a:solidFill>
                  <a:schemeClr val="dk1"/>
                </a:solidFill>
              </a:rPr>
              <a:t>Style Point #3</a:t>
            </a:r>
            <a:endParaRPr sz="1200">
              <a:solidFill>
                <a:schemeClr val="dk1"/>
              </a:solidFill>
            </a:endParaRPr>
          </a:p>
          <a:p>
            <a:pPr marL="0" lvl="0" indent="0" algn="l" rtl="0">
              <a:spcBef>
                <a:spcPts val="400"/>
              </a:spcBef>
              <a:spcAft>
                <a:spcPts val="0"/>
              </a:spcAft>
              <a:buClr>
                <a:schemeClr val="dk1"/>
              </a:buClr>
              <a:buSzPts val="1100"/>
              <a:buFont typeface="Arial"/>
              <a:buNone/>
            </a:pPr>
            <a:r>
              <a:rPr lang="en" sz="800">
                <a:solidFill>
                  <a:srgbClr val="4E555F"/>
                </a:solidFill>
                <a:highlight>
                  <a:srgbClr val="FFFFFF"/>
                </a:highlight>
              </a:rPr>
              <a:t>Nemo enim ipsam voluptatem quia voluptas sit aspernatur aut odit aut fugit, sed quia consequuntur magni dolores eos qui ratione voluptatem sequi nesciunt.</a:t>
            </a:r>
            <a:endParaRPr sz="800">
              <a:solidFill>
                <a:srgbClr val="4E555F"/>
              </a:solidFill>
              <a:highlight>
                <a:srgbClr val="FFFFFF"/>
              </a:highlight>
            </a:endParaRPr>
          </a:p>
          <a:p>
            <a:pPr marL="0" lvl="0" indent="0" algn="l" rtl="0">
              <a:spcBef>
                <a:spcPts val="400"/>
              </a:spcBef>
              <a:spcAft>
                <a:spcPts val="0"/>
              </a:spcAft>
              <a:buNone/>
            </a:pPr>
            <a:endParaRPr sz="800"/>
          </a:p>
          <a:p>
            <a:pPr marL="0" lvl="0" indent="0" algn="l" rtl="0">
              <a:lnSpc>
                <a:spcPct val="112000"/>
              </a:lnSpc>
              <a:spcBef>
                <a:spcPts val="600"/>
              </a:spcBef>
              <a:spcAft>
                <a:spcPts val="600"/>
              </a:spcAft>
              <a:buNone/>
            </a:pPr>
            <a:endParaRPr sz="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4"/>
          <p:cNvSpPr txBox="1">
            <a:spLocks noGrp="1"/>
          </p:cNvSpPr>
          <p:nvPr>
            <p:ph type="title"/>
          </p:nvPr>
        </p:nvSpPr>
        <p:spPr>
          <a:xfrm>
            <a:off x="2514600" y="810200"/>
            <a:ext cx="6200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solidFill>
                  <a:srgbClr val="000000"/>
                </a:solidFill>
              </a:rPr>
              <a:t>Link Usage and Formatting</a:t>
            </a:r>
            <a:endParaRPr>
              <a:solidFill>
                <a:srgbClr val="000000"/>
              </a:solidFill>
            </a:endParaRPr>
          </a:p>
        </p:txBody>
      </p:sp>
      <p:sp>
        <p:nvSpPr>
          <p:cNvPr id="221" name="Google Shape;221;p24"/>
          <p:cNvSpPr/>
          <p:nvPr/>
        </p:nvSpPr>
        <p:spPr>
          <a:xfrm>
            <a:off x="-54350" y="1029388"/>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4"/>
          <p:cNvSpPr/>
          <p:nvPr/>
        </p:nvSpPr>
        <p:spPr>
          <a:xfrm>
            <a:off x="-54350" y="734175"/>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4"/>
          <p:cNvSpPr/>
          <p:nvPr/>
        </p:nvSpPr>
        <p:spPr>
          <a:xfrm>
            <a:off x="-54350" y="1910430"/>
            <a:ext cx="2126700" cy="295200"/>
          </a:xfrm>
          <a:prstGeom prst="rect">
            <a:avLst/>
          </a:prstGeom>
          <a:solidFill>
            <a:srgbClr val="E3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4"/>
          <p:cNvSpPr/>
          <p:nvPr/>
        </p:nvSpPr>
        <p:spPr>
          <a:xfrm>
            <a:off x="-54350" y="1619815"/>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4"/>
          <p:cNvSpPr/>
          <p:nvPr/>
        </p:nvSpPr>
        <p:spPr>
          <a:xfrm>
            <a:off x="-54350" y="1915028"/>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4"/>
          <p:cNvSpPr/>
          <p:nvPr/>
        </p:nvSpPr>
        <p:spPr>
          <a:xfrm>
            <a:off x="-54350" y="2210242"/>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4"/>
          <p:cNvSpPr/>
          <p:nvPr/>
        </p:nvSpPr>
        <p:spPr>
          <a:xfrm>
            <a:off x="-54350" y="2505455"/>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4"/>
          <p:cNvSpPr/>
          <p:nvPr/>
        </p:nvSpPr>
        <p:spPr>
          <a:xfrm>
            <a:off x="-54350" y="2800668"/>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4"/>
          <p:cNvSpPr/>
          <p:nvPr/>
        </p:nvSpPr>
        <p:spPr>
          <a:xfrm>
            <a:off x="-54350" y="3095882"/>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4"/>
          <p:cNvSpPr/>
          <p:nvPr/>
        </p:nvSpPr>
        <p:spPr>
          <a:xfrm>
            <a:off x="-54350" y="3391095"/>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4"/>
          <p:cNvSpPr/>
          <p:nvPr/>
        </p:nvSpPr>
        <p:spPr>
          <a:xfrm>
            <a:off x="-54350" y="3686308"/>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4"/>
          <p:cNvSpPr/>
          <p:nvPr/>
        </p:nvSpPr>
        <p:spPr>
          <a:xfrm>
            <a:off x="-54350" y="3981522"/>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4"/>
          <p:cNvSpPr/>
          <p:nvPr/>
        </p:nvSpPr>
        <p:spPr>
          <a:xfrm>
            <a:off x="-54350" y="4276735"/>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4"/>
          <p:cNvSpPr txBox="1">
            <a:spLocks noGrp="1"/>
          </p:cNvSpPr>
          <p:nvPr>
            <p:ph type="body" idx="4"/>
          </p:nvPr>
        </p:nvSpPr>
        <p:spPr>
          <a:xfrm>
            <a:off x="2514600" y="1258225"/>
            <a:ext cx="6200700" cy="470400"/>
          </a:xfrm>
          <a:prstGeom prst="rect">
            <a:avLst/>
          </a:prstGeom>
        </p:spPr>
        <p:txBody>
          <a:bodyPr spcFirstLastPara="1" wrap="square" lIns="0" tIns="91425" rIns="0" bIns="0" anchor="t" anchorCtr="0">
            <a:noAutofit/>
          </a:bodyPr>
          <a:lstStyle/>
          <a:p>
            <a:pPr marL="0" lvl="0" indent="0" algn="l" rtl="0">
              <a:lnSpc>
                <a:spcPct val="113000"/>
              </a:lnSpc>
              <a:spcBef>
                <a:spcPts val="0"/>
              </a:spcBef>
              <a:spcAft>
                <a:spcPts val="0"/>
              </a:spcAft>
              <a:buClr>
                <a:schemeClr val="dk1"/>
              </a:buClr>
              <a:buSzPts val="1100"/>
              <a:buFont typeface="Arial"/>
              <a:buNone/>
            </a:pPr>
            <a:r>
              <a:rPr lang="en" sz="800">
                <a:solidFill>
                  <a:srgbClr val="4E555F"/>
                </a:solidFill>
              </a:rPr>
              <a:t>Formatting links clearly and consistently is important to maintain readers’ expectations of what they’ll get beyond each click. Links are also important for SEO. Share guidelines for using links and on the specifics of formatting them. Start with the most important rules here. If you have lots of specifics (or those for various platforms), provide specific examples in another doc or wiki.</a:t>
            </a:r>
            <a:endParaRPr sz="800">
              <a:solidFill>
                <a:srgbClr val="4E555F"/>
              </a:solidFill>
            </a:endParaRPr>
          </a:p>
          <a:p>
            <a:pPr marL="0" lvl="0" indent="0" algn="l" rtl="0">
              <a:spcBef>
                <a:spcPts val="400"/>
              </a:spcBef>
              <a:spcAft>
                <a:spcPts val="0"/>
              </a:spcAft>
              <a:buNone/>
            </a:pPr>
            <a:endParaRPr sz="800"/>
          </a:p>
          <a:p>
            <a:pPr marL="0" lvl="0" indent="0" algn="l" rtl="0">
              <a:spcBef>
                <a:spcPts val="400"/>
              </a:spcBef>
              <a:spcAft>
                <a:spcPts val="400"/>
              </a:spcAft>
              <a:buNone/>
            </a:pPr>
            <a:endParaRPr sz="800"/>
          </a:p>
        </p:txBody>
      </p:sp>
      <p:sp>
        <p:nvSpPr>
          <p:cNvPr id="235" name="Google Shape;235;p24"/>
          <p:cNvSpPr/>
          <p:nvPr/>
        </p:nvSpPr>
        <p:spPr>
          <a:xfrm>
            <a:off x="-54350" y="2628416"/>
            <a:ext cx="2126700" cy="295200"/>
          </a:xfrm>
          <a:prstGeom prst="rect">
            <a:avLst/>
          </a:prstGeom>
          <a:solidFill>
            <a:srgbClr val="E3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36" name="Google Shape;236;p24"/>
          <p:cNvSpPr txBox="1">
            <a:spLocks noGrp="1"/>
          </p:cNvSpPr>
          <p:nvPr>
            <p:ph type="body" idx="1"/>
          </p:nvPr>
        </p:nvSpPr>
        <p:spPr>
          <a:xfrm>
            <a:off x="307675" y="737650"/>
            <a:ext cx="1425000" cy="3954300"/>
          </a:xfrm>
          <a:prstGeom prst="rect">
            <a:avLst/>
          </a:prstGeom>
        </p:spPr>
        <p:txBody>
          <a:bodyPr spcFirstLastPara="1" wrap="square" lIns="0" tIns="91425" rIns="0" bIns="0" anchor="t" anchorCtr="0">
            <a:noAutofit/>
          </a:bodyPr>
          <a:lstStyle/>
          <a:p>
            <a:pPr marL="0" lvl="0" indent="0" algn="l" rtl="0">
              <a:spcBef>
                <a:spcPts val="0"/>
              </a:spcBef>
              <a:spcAft>
                <a:spcPts val="0"/>
              </a:spcAft>
              <a:buNone/>
            </a:pPr>
            <a:r>
              <a:rPr lang="en" sz="800">
                <a:solidFill>
                  <a:schemeClr val="tx1">
                    <a:lumMod val="75000"/>
                    <a:lumOff val="25000"/>
                  </a:schemeClr>
                </a:solidFill>
                <a:uFill>
                  <a:noFill/>
                </a:uFill>
                <a:hlinkClick r:id="rId3" action="ppaction://hlinksldjump">
                  <a:extLst>
                    <a:ext uri="{A12FA001-AC4F-418D-AE19-62706E023703}">
                      <ahyp:hlinkClr xmlns:ahyp="http://schemas.microsoft.com/office/drawing/2018/hyperlinkcolor" val="tx"/>
                    </a:ext>
                  </a:extLst>
                </a:hlinkClick>
              </a:rPr>
              <a:t>Introduction</a:t>
            </a:r>
            <a:endParaRPr sz="800">
              <a:solidFill>
                <a:schemeClr val="tx1">
                  <a:lumMod val="75000"/>
                  <a:lumOff val="25000"/>
                </a:schemeClr>
              </a:solidFill>
            </a:endParaRPr>
          </a:p>
          <a:p>
            <a:pPr marL="0" lvl="0" indent="0" algn="l" rtl="0">
              <a:spcBef>
                <a:spcPts val="1500"/>
              </a:spcBef>
              <a:spcAft>
                <a:spcPts val="0"/>
              </a:spcAft>
              <a:buClr>
                <a:schemeClr val="dk1"/>
              </a:buClr>
              <a:buSzPts val="1100"/>
              <a:buFont typeface="Arial"/>
              <a:buNone/>
            </a:pPr>
            <a:r>
              <a:rPr lang="en" sz="800">
                <a:solidFill>
                  <a:schemeClr val="tx1">
                    <a:lumMod val="75000"/>
                    <a:lumOff val="25000"/>
                  </a:schemeClr>
                </a:solidFill>
                <a:uFill>
                  <a:noFill/>
                </a:uFill>
                <a:hlinkClick r:id="rId4" action="ppaction://hlinksldjump">
                  <a:extLst>
                    <a:ext uri="{A12FA001-AC4F-418D-AE19-62706E023703}">
                      <ahyp:hlinkClr xmlns:ahyp="http://schemas.microsoft.com/office/drawing/2018/hyperlinkcolor" val="tx"/>
                    </a:ext>
                  </a:extLst>
                </a:hlinkClick>
              </a:rPr>
              <a:t>Mission and Vision</a:t>
            </a:r>
            <a:endParaRPr sz="800">
              <a:solidFill>
                <a:schemeClr val="tx1">
                  <a:lumMod val="75000"/>
                  <a:lumOff val="25000"/>
                </a:schemeClr>
              </a:solidFill>
            </a:endParaRPr>
          </a:p>
          <a:p>
            <a:pPr marL="0" lvl="0" indent="0" algn="l" rtl="0">
              <a:spcBef>
                <a:spcPts val="1500"/>
              </a:spcBef>
              <a:spcAft>
                <a:spcPts val="0"/>
              </a:spcAft>
              <a:buNone/>
            </a:pPr>
            <a:r>
              <a:rPr lang="en" sz="800">
                <a:solidFill>
                  <a:schemeClr val="tx1">
                    <a:lumMod val="75000"/>
                    <a:lumOff val="25000"/>
                  </a:schemeClr>
                </a:solidFill>
                <a:uFill>
                  <a:noFill/>
                </a:uFill>
                <a:hlinkClick r:id="rId5" action="ppaction://hlinksldjump">
                  <a:extLst>
                    <a:ext uri="{A12FA001-AC4F-418D-AE19-62706E023703}">
                      <ahyp:hlinkClr xmlns:ahyp="http://schemas.microsoft.com/office/drawing/2018/hyperlinkcolor" val="tx"/>
                    </a:ext>
                  </a:extLst>
                </a:hlinkClick>
              </a:rPr>
              <a:t>Core Values</a:t>
            </a:r>
            <a:endParaRPr sz="800">
              <a:solidFill>
                <a:schemeClr val="tx1">
                  <a:lumMod val="75000"/>
                  <a:lumOff val="25000"/>
                </a:schemeClr>
              </a:solidFill>
            </a:endParaRPr>
          </a:p>
          <a:p>
            <a:pPr marL="0" lvl="0" indent="0" algn="l" rtl="0">
              <a:spcBef>
                <a:spcPts val="1500"/>
              </a:spcBef>
              <a:spcAft>
                <a:spcPts val="0"/>
              </a:spcAft>
              <a:buNone/>
            </a:pPr>
            <a:r>
              <a:rPr lang="en" sz="800">
                <a:solidFill>
                  <a:schemeClr val="tx1">
                    <a:lumMod val="75000"/>
                    <a:lumOff val="25000"/>
                  </a:schemeClr>
                </a:solidFill>
                <a:uFill>
                  <a:noFill/>
                </a:uFill>
                <a:hlinkClick r:id="rId6" action="ppaction://hlinksldjump">
                  <a:extLst>
                    <a:ext uri="{A12FA001-AC4F-418D-AE19-62706E023703}">
                      <ahyp:hlinkClr xmlns:ahyp="http://schemas.microsoft.com/office/drawing/2018/hyperlinkcolor" val="tx"/>
                    </a:ext>
                  </a:extLst>
                </a:hlinkClick>
              </a:rPr>
              <a:t>Voice and Tone</a:t>
            </a:r>
            <a:endParaRPr sz="800">
              <a:solidFill>
                <a:schemeClr val="tx1">
                  <a:lumMod val="75000"/>
                  <a:lumOff val="25000"/>
                </a:schemeClr>
              </a:solidFill>
            </a:endParaRPr>
          </a:p>
          <a:p>
            <a:pPr marL="0" lvl="0" indent="0" algn="l" rtl="0">
              <a:spcBef>
                <a:spcPts val="1500"/>
              </a:spcBef>
              <a:spcAft>
                <a:spcPts val="0"/>
              </a:spcAft>
              <a:buNone/>
            </a:pPr>
            <a:r>
              <a:rPr lang="en" sz="800">
                <a:solidFill>
                  <a:schemeClr val="tx1">
                    <a:lumMod val="75000"/>
                    <a:lumOff val="25000"/>
                  </a:schemeClr>
                </a:solidFill>
                <a:uFill>
                  <a:noFill/>
                </a:uFill>
                <a:hlinkClick r:id="rId7" action="ppaction://hlinksldjump">
                  <a:extLst>
                    <a:ext uri="{A12FA001-AC4F-418D-AE19-62706E023703}">
                      <ahyp:hlinkClr xmlns:ahyp="http://schemas.microsoft.com/office/drawing/2018/hyperlinkcolor" val="tx"/>
                    </a:ext>
                  </a:extLst>
                </a:hlinkClick>
              </a:rPr>
              <a:t>Style and Usage</a:t>
            </a:r>
            <a:endParaRPr sz="800">
              <a:solidFill>
                <a:schemeClr val="tx1">
                  <a:lumMod val="75000"/>
                  <a:lumOff val="25000"/>
                </a:schemeClr>
              </a:solidFill>
            </a:endParaRPr>
          </a:p>
          <a:p>
            <a:pPr marL="0" lvl="0" indent="0" algn="l" rtl="0">
              <a:spcBef>
                <a:spcPts val="1500"/>
              </a:spcBef>
              <a:spcAft>
                <a:spcPts val="0"/>
              </a:spcAft>
              <a:buNone/>
            </a:pPr>
            <a:r>
              <a:rPr lang="en" sz="800">
                <a:solidFill>
                  <a:schemeClr val="tx1">
                    <a:lumMod val="75000"/>
                    <a:lumOff val="25000"/>
                  </a:schemeClr>
                </a:solidFill>
                <a:uFill>
                  <a:noFill/>
                </a:uFill>
                <a:hlinkClick r:id="rId8" action="ppaction://hlinksldjump">
                  <a:extLst>
                    <a:ext uri="{A12FA001-AC4F-418D-AE19-62706E023703}">
                      <ahyp:hlinkClr xmlns:ahyp="http://schemas.microsoft.com/office/drawing/2018/hyperlinkcolor" val="tx"/>
                    </a:ext>
                  </a:extLst>
                </a:hlinkClick>
              </a:rPr>
              <a:t>Punctuation</a:t>
            </a:r>
            <a:endParaRPr sz="800">
              <a:solidFill>
                <a:schemeClr val="tx1">
                  <a:lumMod val="75000"/>
                  <a:lumOff val="25000"/>
                </a:schemeClr>
              </a:solidFill>
            </a:endParaRPr>
          </a:p>
          <a:p>
            <a:pPr marL="0" lvl="0" indent="0" algn="l" rtl="0">
              <a:spcBef>
                <a:spcPts val="1500"/>
              </a:spcBef>
              <a:spcAft>
                <a:spcPts val="0"/>
              </a:spcAft>
              <a:buNone/>
            </a:pPr>
            <a:r>
              <a:rPr lang="en" sz="800" b="1">
                <a:solidFill>
                  <a:schemeClr val="tx1">
                    <a:lumMod val="75000"/>
                    <a:lumOff val="25000"/>
                  </a:schemeClr>
                </a:solidFill>
                <a:uFill>
                  <a:noFill/>
                </a:uFill>
                <a:hlinkClick r:id="rId9" action="ppaction://hlinksldjump">
                  <a:extLst>
                    <a:ext uri="{A12FA001-AC4F-418D-AE19-62706E023703}">
                      <ahyp:hlinkClr xmlns:ahyp="http://schemas.microsoft.com/office/drawing/2018/hyperlinkcolor" val="tx"/>
                    </a:ext>
                  </a:extLst>
                </a:hlinkClick>
              </a:rPr>
              <a:t>Linking</a:t>
            </a:r>
            <a:endParaRPr sz="800" b="1">
              <a:solidFill>
                <a:schemeClr val="tx1">
                  <a:lumMod val="75000"/>
                  <a:lumOff val="25000"/>
                </a:schemeClr>
              </a:solidFill>
            </a:endParaRPr>
          </a:p>
          <a:p>
            <a:pPr marL="0" lvl="0" indent="0" algn="l" rtl="0">
              <a:spcBef>
                <a:spcPts val="1500"/>
              </a:spcBef>
              <a:spcAft>
                <a:spcPts val="0"/>
              </a:spcAft>
              <a:buNone/>
            </a:pPr>
            <a:r>
              <a:rPr lang="en" sz="800">
                <a:solidFill>
                  <a:schemeClr val="tx1">
                    <a:lumMod val="75000"/>
                    <a:lumOff val="25000"/>
                  </a:schemeClr>
                </a:solidFill>
                <a:uFill>
                  <a:noFill/>
                </a:uFill>
                <a:hlinkClick r:id="rId10" action="ppaction://hlinksldjump">
                  <a:extLst>
                    <a:ext uri="{A12FA001-AC4F-418D-AE19-62706E023703}">
                      <ahyp:hlinkClr xmlns:ahyp="http://schemas.microsoft.com/office/drawing/2018/hyperlinkcolor" val="tx"/>
                    </a:ext>
                  </a:extLst>
                </a:hlinkClick>
              </a:rPr>
              <a:t>Sources</a:t>
            </a:r>
            <a:endParaRPr sz="800">
              <a:solidFill>
                <a:schemeClr val="tx1">
                  <a:lumMod val="75000"/>
                  <a:lumOff val="25000"/>
                </a:schemeClr>
              </a:solidFill>
            </a:endParaRPr>
          </a:p>
          <a:p>
            <a:pPr marL="0" lvl="0" indent="0" algn="l" rtl="0">
              <a:spcBef>
                <a:spcPts val="1500"/>
              </a:spcBef>
              <a:spcAft>
                <a:spcPts val="0"/>
              </a:spcAft>
              <a:buNone/>
            </a:pPr>
            <a:r>
              <a:rPr lang="en" sz="800">
                <a:solidFill>
                  <a:schemeClr val="tx1">
                    <a:lumMod val="75000"/>
                    <a:lumOff val="25000"/>
                  </a:schemeClr>
                </a:solidFill>
                <a:uFill>
                  <a:noFill/>
                </a:uFill>
                <a:hlinkClick r:id="rId11" action="ppaction://hlinksldjump">
                  <a:extLst>
                    <a:ext uri="{A12FA001-AC4F-418D-AE19-62706E023703}">
                      <ahyp:hlinkClr xmlns:ahyp="http://schemas.microsoft.com/office/drawing/2018/hyperlinkcolor" val="tx"/>
                    </a:ext>
                  </a:extLst>
                </a:hlinkClick>
              </a:rPr>
              <a:t>Interviews</a:t>
            </a:r>
            <a:endParaRPr sz="800">
              <a:solidFill>
                <a:schemeClr val="tx1">
                  <a:lumMod val="75000"/>
                  <a:lumOff val="25000"/>
                </a:schemeClr>
              </a:solidFill>
            </a:endParaRPr>
          </a:p>
          <a:p>
            <a:pPr marL="0" lvl="0" indent="0" algn="l" rtl="0">
              <a:spcBef>
                <a:spcPts val="1500"/>
              </a:spcBef>
              <a:spcAft>
                <a:spcPts val="0"/>
              </a:spcAft>
              <a:buNone/>
            </a:pPr>
            <a:r>
              <a:rPr lang="en" sz="800">
                <a:solidFill>
                  <a:schemeClr val="tx1">
                    <a:lumMod val="75000"/>
                    <a:lumOff val="25000"/>
                  </a:schemeClr>
                </a:solidFill>
                <a:uFill>
                  <a:noFill/>
                </a:uFill>
                <a:hlinkClick r:id="rId12" action="ppaction://hlinksldjump">
                  <a:extLst>
                    <a:ext uri="{A12FA001-AC4F-418D-AE19-62706E023703}">
                      <ahyp:hlinkClr xmlns:ahyp="http://schemas.microsoft.com/office/drawing/2018/hyperlinkcolor" val="tx"/>
                    </a:ext>
                  </a:extLst>
                </a:hlinkClick>
              </a:rPr>
              <a:t>Accessibility</a:t>
            </a:r>
            <a:endParaRPr sz="800">
              <a:solidFill>
                <a:schemeClr val="tx1">
                  <a:lumMod val="75000"/>
                  <a:lumOff val="25000"/>
                </a:schemeClr>
              </a:solidFill>
            </a:endParaRPr>
          </a:p>
          <a:p>
            <a:pPr marL="0" lvl="0" indent="0" algn="l" rtl="0">
              <a:spcBef>
                <a:spcPts val="1500"/>
              </a:spcBef>
              <a:spcAft>
                <a:spcPts val="0"/>
              </a:spcAft>
              <a:buNone/>
            </a:pPr>
            <a:r>
              <a:rPr lang="en" sz="800">
                <a:solidFill>
                  <a:schemeClr val="tx1">
                    <a:lumMod val="75000"/>
                    <a:lumOff val="25000"/>
                  </a:schemeClr>
                </a:solidFill>
                <a:uFill>
                  <a:noFill/>
                </a:uFill>
                <a:hlinkClick r:id="rId13" action="ppaction://hlinksldjump">
                  <a:extLst>
                    <a:ext uri="{A12FA001-AC4F-418D-AE19-62706E023703}">
                      <ahyp:hlinkClr xmlns:ahyp="http://schemas.microsoft.com/office/drawing/2018/hyperlinkcolor" val="tx"/>
                    </a:ext>
                  </a:extLst>
                </a:hlinkClick>
              </a:rPr>
              <a:t>Branding</a:t>
            </a:r>
            <a:endParaRPr sz="800">
              <a:solidFill>
                <a:schemeClr val="tx1">
                  <a:lumMod val="75000"/>
                  <a:lumOff val="25000"/>
                </a:schemeClr>
              </a:solidFill>
            </a:endParaRPr>
          </a:p>
          <a:p>
            <a:pPr marL="0" lvl="0" indent="0" algn="l" rtl="0">
              <a:spcBef>
                <a:spcPts val="1500"/>
              </a:spcBef>
              <a:spcAft>
                <a:spcPts val="1500"/>
              </a:spcAft>
              <a:buClr>
                <a:schemeClr val="dk1"/>
              </a:buClr>
              <a:buSzPts val="1100"/>
              <a:buFont typeface="Arial"/>
              <a:buNone/>
            </a:pPr>
            <a:r>
              <a:rPr lang="en" sz="800">
                <a:solidFill>
                  <a:schemeClr val="tx1">
                    <a:lumMod val="75000"/>
                    <a:lumOff val="25000"/>
                  </a:schemeClr>
                </a:solidFill>
                <a:uFill>
                  <a:noFill/>
                </a:uFill>
                <a:hlinkClick r:id="rId14" action="ppaction://hlinksldjump">
                  <a:extLst>
                    <a:ext uri="{A12FA001-AC4F-418D-AE19-62706E023703}">
                      <ahyp:hlinkClr xmlns:ahyp="http://schemas.microsoft.com/office/drawing/2018/hyperlinkcolor" val="tx"/>
                    </a:ext>
                  </a:extLst>
                </a:hlinkClick>
              </a:rPr>
              <a:t>Boilerplate</a:t>
            </a:r>
            <a:endParaRPr b="1">
              <a:solidFill>
                <a:schemeClr val="tx1">
                  <a:lumMod val="75000"/>
                  <a:lumOff val="25000"/>
                </a:schemeClr>
              </a:solidFill>
            </a:endParaRPr>
          </a:p>
        </p:txBody>
      </p:sp>
      <p:sp>
        <p:nvSpPr>
          <p:cNvPr id="237" name="Google Shape;237;p24"/>
          <p:cNvSpPr txBox="1">
            <a:spLocks noGrp="1"/>
          </p:cNvSpPr>
          <p:nvPr>
            <p:ph type="body" idx="3"/>
          </p:nvPr>
        </p:nvSpPr>
        <p:spPr>
          <a:xfrm>
            <a:off x="2514600" y="2076150"/>
            <a:ext cx="3077400" cy="2714400"/>
          </a:xfrm>
          <a:prstGeom prst="rect">
            <a:avLst/>
          </a:prstGeom>
        </p:spPr>
        <p:txBody>
          <a:bodyPr spcFirstLastPara="1" wrap="square" lIns="0" tIns="0" rIns="91425" bIns="91425" anchor="t" anchorCtr="0">
            <a:noAutofit/>
          </a:bodyPr>
          <a:lstStyle/>
          <a:p>
            <a:pPr marL="0" lvl="0" indent="0" algn="l" rtl="0">
              <a:lnSpc>
                <a:spcPct val="160000"/>
              </a:lnSpc>
              <a:spcBef>
                <a:spcPts val="0"/>
              </a:spcBef>
              <a:spcAft>
                <a:spcPts val="0"/>
              </a:spcAft>
              <a:buNone/>
            </a:pPr>
            <a:r>
              <a:rPr lang="en" sz="1200">
                <a:solidFill>
                  <a:srgbClr val="222222"/>
                </a:solidFill>
              </a:rPr>
              <a:t>Usage and Intent</a:t>
            </a:r>
            <a:endParaRPr sz="800" i="1">
              <a:solidFill>
                <a:srgbClr val="222222"/>
              </a:solidFill>
            </a:endParaRPr>
          </a:p>
          <a:p>
            <a:pPr marL="457200" lvl="0" indent="-279400" algn="l" rtl="0">
              <a:spcBef>
                <a:spcPts val="400"/>
              </a:spcBef>
              <a:spcAft>
                <a:spcPts val="0"/>
              </a:spcAft>
              <a:buClr>
                <a:srgbClr val="4E555F"/>
              </a:buClr>
              <a:buSzPts val="800"/>
              <a:buChar char="●"/>
            </a:pPr>
            <a:r>
              <a:rPr lang="en" sz="800">
                <a:solidFill>
                  <a:srgbClr val="4E555F"/>
                </a:solidFill>
                <a:highlight>
                  <a:schemeClr val="lt1"/>
                </a:highlight>
              </a:rPr>
              <a:t>Nemo enim ipsam voluptatem quia voluptas.</a:t>
            </a:r>
            <a:endParaRPr sz="800">
              <a:solidFill>
                <a:srgbClr val="4E555F"/>
              </a:solidFill>
            </a:endParaRPr>
          </a:p>
          <a:p>
            <a:pPr marL="457200" lvl="0" indent="-279400" algn="l" rtl="0">
              <a:spcBef>
                <a:spcPts val="400"/>
              </a:spcBef>
              <a:spcAft>
                <a:spcPts val="0"/>
              </a:spcAft>
              <a:buClr>
                <a:srgbClr val="4E555F"/>
              </a:buClr>
              <a:buSzPts val="800"/>
              <a:buChar char="●"/>
            </a:pPr>
            <a:r>
              <a:rPr lang="en" sz="800">
                <a:solidFill>
                  <a:srgbClr val="4E555F"/>
                </a:solidFill>
                <a:highlight>
                  <a:schemeClr val="lt1"/>
                </a:highlight>
              </a:rPr>
              <a:t>Nemo enim ipsam voluptatem quia voluptas.</a:t>
            </a:r>
            <a:endParaRPr sz="800">
              <a:solidFill>
                <a:srgbClr val="4E555F"/>
              </a:solidFill>
              <a:highlight>
                <a:schemeClr val="lt1"/>
              </a:highlight>
            </a:endParaRPr>
          </a:p>
          <a:p>
            <a:pPr marL="457200" lvl="0" indent="-279400" algn="l" rtl="0">
              <a:spcBef>
                <a:spcPts val="400"/>
              </a:spcBef>
              <a:spcAft>
                <a:spcPts val="0"/>
              </a:spcAft>
              <a:buClr>
                <a:srgbClr val="4E555F"/>
              </a:buClr>
              <a:buSzPts val="800"/>
              <a:buChar char="●"/>
            </a:pPr>
            <a:r>
              <a:rPr lang="en" sz="800">
                <a:solidFill>
                  <a:srgbClr val="4E555F"/>
                </a:solidFill>
                <a:highlight>
                  <a:schemeClr val="lt1"/>
                </a:highlight>
              </a:rPr>
              <a:t>Nemo enim ipsam voluptatem quia voluptas sit aspernatur aut odit aut fugit.</a:t>
            </a:r>
            <a:endParaRPr sz="800">
              <a:solidFill>
                <a:srgbClr val="4E555F"/>
              </a:solidFill>
              <a:highlight>
                <a:schemeClr val="lt1"/>
              </a:highlight>
            </a:endParaRPr>
          </a:p>
          <a:p>
            <a:pPr marL="457200" lvl="0" indent="-279400" algn="l" rtl="0">
              <a:spcBef>
                <a:spcPts val="400"/>
              </a:spcBef>
              <a:spcAft>
                <a:spcPts val="0"/>
              </a:spcAft>
              <a:buClr>
                <a:srgbClr val="4E555F"/>
              </a:buClr>
              <a:buSzPts val="800"/>
              <a:buChar char="●"/>
            </a:pPr>
            <a:r>
              <a:rPr lang="en" sz="800">
                <a:solidFill>
                  <a:srgbClr val="4E555F"/>
                </a:solidFill>
                <a:highlight>
                  <a:schemeClr val="lt1"/>
                </a:highlight>
              </a:rPr>
              <a:t>Nemo enim ipsam voluptatem quia voluptas sit aspernatur aut odit aut fugit.</a:t>
            </a:r>
            <a:endParaRPr sz="800">
              <a:solidFill>
                <a:srgbClr val="4E555F"/>
              </a:solidFill>
              <a:highlight>
                <a:schemeClr val="lt1"/>
              </a:highlight>
            </a:endParaRPr>
          </a:p>
          <a:p>
            <a:pPr marL="457200" lvl="0" indent="-279400" algn="l" rtl="0">
              <a:spcBef>
                <a:spcPts val="400"/>
              </a:spcBef>
              <a:spcAft>
                <a:spcPts val="0"/>
              </a:spcAft>
              <a:buClr>
                <a:srgbClr val="4E555F"/>
              </a:buClr>
              <a:buSzPts val="800"/>
              <a:buChar char="●"/>
            </a:pPr>
            <a:r>
              <a:rPr lang="en" sz="800">
                <a:solidFill>
                  <a:srgbClr val="4E555F"/>
                </a:solidFill>
                <a:highlight>
                  <a:schemeClr val="lt1"/>
                </a:highlight>
              </a:rPr>
              <a:t>Nemo enim ipsam voluptatem quia voluptas sit aspernatur aut odit aut fugit, sed quia consequuntur magni dolores eos qui ratione voluptatem.</a:t>
            </a:r>
            <a:endParaRPr sz="800">
              <a:solidFill>
                <a:srgbClr val="4E555F"/>
              </a:solidFill>
            </a:endParaRPr>
          </a:p>
          <a:p>
            <a:pPr marL="457200" lvl="0" indent="-279400" algn="l" rtl="0">
              <a:spcBef>
                <a:spcPts val="400"/>
              </a:spcBef>
              <a:spcAft>
                <a:spcPts val="0"/>
              </a:spcAft>
              <a:buClr>
                <a:srgbClr val="4E555F"/>
              </a:buClr>
              <a:buSzPts val="800"/>
              <a:buChar char="●"/>
            </a:pPr>
            <a:r>
              <a:rPr lang="en" sz="800">
                <a:solidFill>
                  <a:srgbClr val="4E555F"/>
                </a:solidFill>
                <a:highlight>
                  <a:schemeClr val="lt1"/>
                </a:highlight>
              </a:rPr>
              <a:t>Nemo enim ipsam voluptatem quia voluptas sit aspernatur aut odit aut fugit, sed quia consequuntur magni dolores eos qui ratione voluptatem.</a:t>
            </a:r>
            <a:endParaRPr sz="800">
              <a:solidFill>
                <a:srgbClr val="4E555F"/>
              </a:solidFill>
            </a:endParaRPr>
          </a:p>
          <a:p>
            <a:pPr marL="457200" lvl="0" indent="0" algn="l" rtl="0">
              <a:spcBef>
                <a:spcPts val="400"/>
              </a:spcBef>
              <a:spcAft>
                <a:spcPts val="0"/>
              </a:spcAft>
              <a:buNone/>
            </a:pPr>
            <a:endParaRPr sz="800">
              <a:solidFill>
                <a:srgbClr val="222222"/>
              </a:solidFill>
            </a:endParaRPr>
          </a:p>
          <a:p>
            <a:pPr marL="0" lvl="0" indent="0" algn="l" rtl="0">
              <a:spcBef>
                <a:spcPts val="400"/>
              </a:spcBef>
              <a:spcAft>
                <a:spcPts val="0"/>
              </a:spcAft>
              <a:buNone/>
            </a:pPr>
            <a:endParaRPr sz="800"/>
          </a:p>
          <a:p>
            <a:pPr marL="0" lvl="0" indent="0" algn="l" rtl="0">
              <a:spcBef>
                <a:spcPts val="400"/>
              </a:spcBef>
              <a:spcAft>
                <a:spcPts val="400"/>
              </a:spcAft>
              <a:buNone/>
            </a:pPr>
            <a:endParaRPr sz="800"/>
          </a:p>
        </p:txBody>
      </p:sp>
      <p:sp>
        <p:nvSpPr>
          <p:cNvPr id="238" name="Google Shape;238;p24"/>
          <p:cNvSpPr txBox="1">
            <a:spLocks noGrp="1"/>
          </p:cNvSpPr>
          <p:nvPr>
            <p:ph type="body" idx="3"/>
          </p:nvPr>
        </p:nvSpPr>
        <p:spPr>
          <a:xfrm>
            <a:off x="5779004" y="2076150"/>
            <a:ext cx="3077400" cy="2714400"/>
          </a:xfrm>
          <a:prstGeom prst="rect">
            <a:avLst/>
          </a:prstGeom>
        </p:spPr>
        <p:txBody>
          <a:bodyPr spcFirstLastPara="1" wrap="square" lIns="0" tIns="0" rIns="91425" bIns="91425" anchor="t" anchorCtr="0">
            <a:noAutofit/>
          </a:bodyPr>
          <a:lstStyle/>
          <a:p>
            <a:pPr marL="0" lvl="0" indent="0" algn="l" rtl="0">
              <a:lnSpc>
                <a:spcPct val="160000"/>
              </a:lnSpc>
              <a:spcBef>
                <a:spcPts val="0"/>
              </a:spcBef>
              <a:spcAft>
                <a:spcPts val="0"/>
              </a:spcAft>
              <a:buNone/>
            </a:pPr>
            <a:r>
              <a:rPr lang="en" sz="1200">
                <a:solidFill>
                  <a:srgbClr val="222222"/>
                </a:solidFill>
              </a:rPr>
              <a:t>Formatting</a:t>
            </a:r>
            <a:endParaRPr sz="1200">
              <a:solidFill>
                <a:srgbClr val="222222"/>
              </a:solidFill>
            </a:endParaRPr>
          </a:p>
          <a:p>
            <a:pPr marL="457200" lvl="0" indent="-279400" algn="l" rtl="0">
              <a:spcBef>
                <a:spcPts val="400"/>
              </a:spcBef>
              <a:spcAft>
                <a:spcPts val="0"/>
              </a:spcAft>
              <a:buClr>
                <a:srgbClr val="4E555F"/>
              </a:buClr>
              <a:buSzPts val="800"/>
              <a:buChar char="●"/>
            </a:pPr>
            <a:r>
              <a:rPr lang="en" sz="800">
                <a:solidFill>
                  <a:srgbClr val="4E555F"/>
                </a:solidFill>
                <a:highlight>
                  <a:schemeClr val="lt1"/>
                </a:highlight>
              </a:rPr>
              <a:t>Nemo enim ipsam voluptatem quia voluptas.</a:t>
            </a:r>
            <a:endParaRPr sz="800">
              <a:solidFill>
                <a:srgbClr val="4E555F"/>
              </a:solidFill>
            </a:endParaRPr>
          </a:p>
          <a:p>
            <a:pPr marL="457200" lvl="0" indent="-279400" algn="l" rtl="0">
              <a:spcBef>
                <a:spcPts val="400"/>
              </a:spcBef>
              <a:spcAft>
                <a:spcPts val="0"/>
              </a:spcAft>
              <a:buClr>
                <a:srgbClr val="4E555F"/>
              </a:buClr>
              <a:buSzPts val="800"/>
              <a:buChar char="●"/>
            </a:pPr>
            <a:r>
              <a:rPr lang="en" sz="800">
                <a:solidFill>
                  <a:srgbClr val="4E555F"/>
                </a:solidFill>
                <a:highlight>
                  <a:schemeClr val="lt1"/>
                </a:highlight>
              </a:rPr>
              <a:t>Nemo enim ipsam voluptatem quia voluptas.</a:t>
            </a:r>
            <a:endParaRPr sz="800">
              <a:solidFill>
                <a:srgbClr val="4E555F"/>
              </a:solidFill>
              <a:highlight>
                <a:schemeClr val="lt1"/>
              </a:highlight>
            </a:endParaRPr>
          </a:p>
          <a:p>
            <a:pPr marL="457200" lvl="0" indent="-279400" algn="l" rtl="0">
              <a:spcBef>
                <a:spcPts val="400"/>
              </a:spcBef>
              <a:spcAft>
                <a:spcPts val="0"/>
              </a:spcAft>
              <a:buClr>
                <a:srgbClr val="4E555F"/>
              </a:buClr>
              <a:buSzPts val="800"/>
              <a:buChar char="●"/>
            </a:pPr>
            <a:r>
              <a:rPr lang="en" sz="800">
                <a:solidFill>
                  <a:srgbClr val="4E555F"/>
                </a:solidFill>
                <a:highlight>
                  <a:schemeClr val="lt1"/>
                </a:highlight>
              </a:rPr>
              <a:t>Nemo enim ipsam voluptatem quia voluptas sit aspernatur aut odit aut fugit.</a:t>
            </a:r>
            <a:endParaRPr sz="800">
              <a:solidFill>
                <a:srgbClr val="4E555F"/>
              </a:solidFill>
              <a:highlight>
                <a:schemeClr val="lt1"/>
              </a:highlight>
            </a:endParaRPr>
          </a:p>
          <a:p>
            <a:pPr marL="457200" lvl="0" indent="-279400" algn="l" rtl="0">
              <a:spcBef>
                <a:spcPts val="400"/>
              </a:spcBef>
              <a:spcAft>
                <a:spcPts val="0"/>
              </a:spcAft>
              <a:buClr>
                <a:srgbClr val="4E555F"/>
              </a:buClr>
              <a:buSzPts val="800"/>
              <a:buChar char="●"/>
            </a:pPr>
            <a:r>
              <a:rPr lang="en" sz="800">
                <a:solidFill>
                  <a:srgbClr val="4E555F"/>
                </a:solidFill>
                <a:highlight>
                  <a:schemeClr val="lt1"/>
                </a:highlight>
              </a:rPr>
              <a:t>Nemo enim ipsam voluptatem quia voluptas sit aspernatur aut odit aut fugit.</a:t>
            </a:r>
            <a:endParaRPr sz="800">
              <a:solidFill>
                <a:srgbClr val="4E555F"/>
              </a:solidFill>
              <a:highlight>
                <a:schemeClr val="lt1"/>
              </a:highlight>
            </a:endParaRPr>
          </a:p>
          <a:p>
            <a:pPr marL="457200" lvl="0" indent="-279400" algn="l" rtl="0">
              <a:spcBef>
                <a:spcPts val="400"/>
              </a:spcBef>
              <a:spcAft>
                <a:spcPts val="0"/>
              </a:spcAft>
              <a:buClr>
                <a:srgbClr val="4E555F"/>
              </a:buClr>
              <a:buSzPts val="800"/>
              <a:buChar char="●"/>
            </a:pPr>
            <a:r>
              <a:rPr lang="en" sz="800">
                <a:solidFill>
                  <a:srgbClr val="4E555F"/>
                </a:solidFill>
                <a:highlight>
                  <a:schemeClr val="lt1"/>
                </a:highlight>
              </a:rPr>
              <a:t>Nemo enim ipsam voluptatem quia voluptas sit aspernatur aut odit aut fugit, sed quia consequuntur magni dolores eos qui ratione voluptatem.</a:t>
            </a:r>
            <a:endParaRPr sz="800">
              <a:solidFill>
                <a:srgbClr val="4E555F"/>
              </a:solidFill>
            </a:endParaRPr>
          </a:p>
          <a:p>
            <a:pPr marL="457200" lvl="0" indent="-279400" algn="l" rtl="0">
              <a:spcBef>
                <a:spcPts val="400"/>
              </a:spcBef>
              <a:spcAft>
                <a:spcPts val="0"/>
              </a:spcAft>
              <a:buClr>
                <a:srgbClr val="4E555F"/>
              </a:buClr>
              <a:buSzPts val="800"/>
              <a:buChar char="●"/>
            </a:pPr>
            <a:r>
              <a:rPr lang="en" sz="800">
                <a:solidFill>
                  <a:srgbClr val="4E555F"/>
                </a:solidFill>
                <a:highlight>
                  <a:schemeClr val="lt1"/>
                </a:highlight>
              </a:rPr>
              <a:t>Nemo enim ipsam voluptatem quia voluptas sit aspernatur aut odit aut fugit, sed quia consequuntur magni dolores eos qui ratione voluptatem.</a:t>
            </a:r>
            <a:endParaRPr sz="800">
              <a:solidFill>
                <a:srgbClr val="4E555F"/>
              </a:solidFill>
            </a:endParaRPr>
          </a:p>
          <a:p>
            <a:pPr marL="0" lvl="0" indent="0" algn="l" rtl="0">
              <a:spcBef>
                <a:spcPts val="400"/>
              </a:spcBef>
              <a:spcAft>
                <a:spcPts val="400"/>
              </a:spcAft>
              <a:buNone/>
            </a:pPr>
            <a:endParaRPr sz="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5"/>
          <p:cNvSpPr txBox="1">
            <a:spLocks noGrp="1"/>
          </p:cNvSpPr>
          <p:nvPr>
            <p:ph type="title"/>
          </p:nvPr>
        </p:nvSpPr>
        <p:spPr>
          <a:xfrm>
            <a:off x="2514600" y="810200"/>
            <a:ext cx="6200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solidFill>
                  <a:srgbClr val="000000"/>
                </a:solidFill>
              </a:rPr>
              <a:t>Sources </a:t>
            </a:r>
            <a:endParaRPr>
              <a:solidFill>
                <a:srgbClr val="000000"/>
              </a:solidFill>
            </a:endParaRPr>
          </a:p>
        </p:txBody>
      </p:sp>
      <p:sp>
        <p:nvSpPr>
          <p:cNvPr id="244" name="Google Shape;244;p25"/>
          <p:cNvSpPr/>
          <p:nvPr/>
        </p:nvSpPr>
        <p:spPr>
          <a:xfrm>
            <a:off x="-54350" y="1029388"/>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5"/>
          <p:cNvSpPr/>
          <p:nvPr/>
        </p:nvSpPr>
        <p:spPr>
          <a:xfrm>
            <a:off x="-54350" y="734175"/>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5"/>
          <p:cNvSpPr/>
          <p:nvPr/>
        </p:nvSpPr>
        <p:spPr>
          <a:xfrm>
            <a:off x="-54350" y="1619815"/>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5"/>
          <p:cNvSpPr/>
          <p:nvPr/>
        </p:nvSpPr>
        <p:spPr>
          <a:xfrm>
            <a:off x="-54350" y="1915028"/>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5"/>
          <p:cNvSpPr/>
          <p:nvPr/>
        </p:nvSpPr>
        <p:spPr>
          <a:xfrm>
            <a:off x="-54350" y="2210242"/>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5"/>
          <p:cNvSpPr/>
          <p:nvPr/>
        </p:nvSpPr>
        <p:spPr>
          <a:xfrm>
            <a:off x="-54350" y="3095882"/>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5"/>
          <p:cNvSpPr/>
          <p:nvPr/>
        </p:nvSpPr>
        <p:spPr>
          <a:xfrm>
            <a:off x="-54350" y="3391095"/>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5"/>
          <p:cNvSpPr/>
          <p:nvPr/>
        </p:nvSpPr>
        <p:spPr>
          <a:xfrm>
            <a:off x="-54350" y="3686308"/>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5"/>
          <p:cNvSpPr/>
          <p:nvPr/>
        </p:nvSpPr>
        <p:spPr>
          <a:xfrm>
            <a:off x="-54350" y="3981522"/>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5"/>
          <p:cNvSpPr/>
          <p:nvPr/>
        </p:nvSpPr>
        <p:spPr>
          <a:xfrm>
            <a:off x="-54350" y="4276735"/>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5"/>
          <p:cNvSpPr txBox="1">
            <a:spLocks noGrp="1"/>
          </p:cNvSpPr>
          <p:nvPr>
            <p:ph type="body" idx="2"/>
          </p:nvPr>
        </p:nvSpPr>
        <p:spPr>
          <a:xfrm>
            <a:off x="2514600" y="1977150"/>
            <a:ext cx="2945400" cy="2794800"/>
          </a:xfrm>
          <a:prstGeom prst="rect">
            <a:avLst/>
          </a:prstGeom>
        </p:spPr>
        <p:txBody>
          <a:bodyPr spcFirstLastPara="1" wrap="square" lIns="0" tIns="91425" rIns="0" bIns="0" anchor="t" anchorCtr="0">
            <a:noAutofit/>
          </a:bodyPr>
          <a:lstStyle/>
          <a:p>
            <a:pPr marL="0" lvl="0" indent="0" algn="l" rtl="0">
              <a:spcBef>
                <a:spcPts val="0"/>
              </a:spcBef>
              <a:spcAft>
                <a:spcPts val="0"/>
              </a:spcAft>
              <a:buNone/>
            </a:pPr>
            <a:r>
              <a:rPr lang="en" sz="1200"/>
              <a:t>Guideline #1 for Using Sources</a:t>
            </a:r>
            <a:endParaRPr sz="800"/>
          </a:p>
          <a:p>
            <a:pPr marL="0" lvl="0" indent="0" algn="l" rtl="0">
              <a:spcBef>
                <a:spcPts val="400"/>
              </a:spcBef>
              <a:spcAft>
                <a:spcPts val="0"/>
              </a:spcAft>
              <a:buNone/>
            </a:pPr>
            <a:r>
              <a:rPr lang="en" sz="800">
                <a:solidFill>
                  <a:srgbClr val="4E555F"/>
                </a:solidFill>
              </a:rPr>
              <a:t>Lorem ipsum dolor sit amet, et affert inermis mel, vel no choro eruditi ponderum. </a:t>
            </a:r>
            <a:r>
              <a:rPr lang="en" sz="800">
                <a:solidFill>
                  <a:srgbClr val="4E555F"/>
                </a:solidFill>
                <a:highlight>
                  <a:schemeClr val="lt1"/>
                </a:highlight>
              </a:rPr>
              <a:t>Nemo enim ipsam voluptatem quia voluptas sit aspernatur aut odit aut fugit.</a:t>
            </a:r>
            <a:endParaRPr sz="800">
              <a:solidFill>
                <a:srgbClr val="4E555F"/>
              </a:solidFill>
            </a:endParaRPr>
          </a:p>
          <a:p>
            <a:pPr marL="0" lvl="0" indent="0" algn="l" rtl="0">
              <a:lnSpc>
                <a:spcPct val="115000"/>
              </a:lnSpc>
              <a:spcBef>
                <a:spcPts val="400"/>
              </a:spcBef>
              <a:spcAft>
                <a:spcPts val="0"/>
              </a:spcAft>
              <a:buNone/>
            </a:pPr>
            <a:endParaRPr sz="800"/>
          </a:p>
          <a:p>
            <a:pPr marL="0" lvl="0" indent="0" algn="l" rtl="0">
              <a:spcBef>
                <a:spcPts val="0"/>
              </a:spcBef>
              <a:spcAft>
                <a:spcPts val="0"/>
              </a:spcAft>
              <a:buClr>
                <a:schemeClr val="dk1"/>
              </a:buClr>
              <a:buSzPts val="1100"/>
              <a:buFont typeface="Arial"/>
              <a:buNone/>
            </a:pPr>
            <a:r>
              <a:rPr lang="en" sz="1200"/>
              <a:t>Guideline #2 for Using Sources</a:t>
            </a:r>
            <a:endParaRPr sz="800"/>
          </a:p>
          <a:p>
            <a:pPr marL="0" lvl="0" indent="0" algn="l" rtl="0">
              <a:spcBef>
                <a:spcPts val="400"/>
              </a:spcBef>
              <a:spcAft>
                <a:spcPts val="0"/>
              </a:spcAft>
              <a:buNone/>
            </a:pPr>
            <a:r>
              <a:rPr lang="en" sz="800">
                <a:solidFill>
                  <a:srgbClr val="4E555F"/>
                </a:solidFill>
              </a:rPr>
              <a:t>Lorem ipsum dolor sit amet, et affert inermis mel, vel no choro eruditi ponderum. </a:t>
            </a:r>
            <a:r>
              <a:rPr lang="en" sz="800">
                <a:solidFill>
                  <a:srgbClr val="4E555F"/>
                </a:solidFill>
                <a:highlight>
                  <a:schemeClr val="lt1"/>
                </a:highlight>
              </a:rPr>
              <a:t>Nemo enim ipsam voluptatem quia voluptas sit aspernatur aut odit aut fugit.</a:t>
            </a:r>
            <a:endParaRPr sz="800">
              <a:solidFill>
                <a:srgbClr val="4E555F"/>
              </a:solidFill>
              <a:highlight>
                <a:schemeClr val="lt1"/>
              </a:highlight>
            </a:endParaRPr>
          </a:p>
          <a:p>
            <a:pPr marL="0" lvl="0" indent="0" algn="l" rtl="0">
              <a:spcBef>
                <a:spcPts val="400"/>
              </a:spcBef>
              <a:spcAft>
                <a:spcPts val="0"/>
              </a:spcAft>
              <a:buNone/>
            </a:pPr>
            <a:endParaRPr sz="800">
              <a:solidFill>
                <a:srgbClr val="4E555F"/>
              </a:solidFill>
              <a:highlight>
                <a:schemeClr val="lt1"/>
              </a:highlight>
            </a:endParaRPr>
          </a:p>
          <a:p>
            <a:pPr marL="0" lvl="0" indent="0" algn="l" rtl="0">
              <a:spcBef>
                <a:spcPts val="400"/>
              </a:spcBef>
              <a:spcAft>
                <a:spcPts val="0"/>
              </a:spcAft>
              <a:buNone/>
            </a:pPr>
            <a:r>
              <a:rPr lang="en" sz="1200"/>
              <a:t>Guideline #3 for Using Sources</a:t>
            </a:r>
            <a:endParaRPr sz="800"/>
          </a:p>
          <a:p>
            <a:pPr marL="0" lvl="0" indent="0" algn="l" rtl="0">
              <a:spcBef>
                <a:spcPts val="400"/>
              </a:spcBef>
              <a:spcAft>
                <a:spcPts val="0"/>
              </a:spcAft>
              <a:buClr>
                <a:schemeClr val="dk1"/>
              </a:buClr>
              <a:buSzPts val="1100"/>
              <a:buFont typeface="Arial"/>
              <a:buNone/>
            </a:pPr>
            <a:r>
              <a:rPr lang="en" sz="800">
                <a:solidFill>
                  <a:srgbClr val="4E555F"/>
                </a:solidFill>
              </a:rPr>
              <a:t>Lorem ipsum dolor sit amet, et affert inermis mel, vel no choro eruditi ponderum. </a:t>
            </a:r>
            <a:r>
              <a:rPr lang="en" sz="800">
                <a:solidFill>
                  <a:srgbClr val="4E555F"/>
                </a:solidFill>
                <a:highlight>
                  <a:schemeClr val="lt1"/>
                </a:highlight>
              </a:rPr>
              <a:t>Nemo enim ipsam voluptatem quia voluptas sit aspernatur aut odit aut fugit.</a:t>
            </a:r>
            <a:endParaRPr sz="800">
              <a:solidFill>
                <a:srgbClr val="4E555F"/>
              </a:solidFill>
              <a:highlight>
                <a:schemeClr val="lt1"/>
              </a:highlight>
            </a:endParaRPr>
          </a:p>
          <a:p>
            <a:pPr marL="0" lvl="0" indent="0" algn="l" rtl="0">
              <a:lnSpc>
                <a:spcPct val="115000"/>
              </a:lnSpc>
              <a:spcBef>
                <a:spcPts val="400"/>
              </a:spcBef>
              <a:spcAft>
                <a:spcPts val="0"/>
              </a:spcAft>
              <a:buNone/>
            </a:pPr>
            <a:endParaRPr sz="800"/>
          </a:p>
          <a:p>
            <a:pPr marL="0" lvl="0" indent="0" algn="l" rtl="0">
              <a:lnSpc>
                <a:spcPct val="115000"/>
              </a:lnSpc>
              <a:spcBef>
                <a:spcPts val="0"/>
              </a:spcBef>
              <a:spcAft>
                <a:spcPts val="0"/>
              </a:spcAft>
              <a:buNone/>
            </a:pPr>
            <a:endParaRPr sz="800"/>
          </a:p>
          <a:p>
            <a:pPr marL="0" lvl="0" indent="0" algn="l" rtl="0">
              <a:lnSpc>
                <a:spcPct val="115000"/>
              </a:lnSpc>
              <a:spcBef>
                <a:spcPts val="0"/>
              </a:spcBef>
              <a:spcAft>
                <a:spcPts val="0"/>
              </a:spcAft>
              <a:buNone/>
            </a:pPr>
            <a:endParaRPr sz="800"/>
          </a:p>
          <a:p>
            <a:pPr marL="0" lvl="0" indent="0" algn="l" rtl="0">
              <a:lnSpc>
                <a:spcPct val="115000"/>
              </a:lnSpc>
              <a:spcBef>
                <a:spcPts val="0"/>
              </a:spcBef>
              <a:spcAft>
                <a:spcPts val="0"/>
              </a:spcAft>
              <a:buNone/>
            </a:pPr>
            <a:endParaRPr sz="800"/>
          </a:p>
          <a:p>
            <a:pPr marL="0" lvl="0" indent="0" algn="l" rtl="0">
              <a:lnSpc>
                <a:spcPct val="115000"/>
              </a:lnSpc>
              <a:spcBef>
                <a:spcPts val="0"/>
              </a:spcBef>
              <a:spcAft>
                <a:spcPts val="0"/>
              </a:spcAft>
              <a:buNone/>
            </a:pPr>
            <a:endParaRPr sz="800"/>
          </a:p>
          <a:p>
            <a:pPr marL="0" lvl="0" indent="0" algn="l" rtl="0">
              <a:spcBef>
                <a:spcPts val="0"/>
              </a:spcBef>
              <a:spcAft>
                <a:spcPts val="0"/>
              </a:spcAft>
              <a:buNone/>
            </a:pPr>
            <a:endParaRPr sz="800"/>
          </a:p>
          <a:p>
            <a:pPr marL="0" lvl="0" indent="0" algn="l" rtl="0">
              <a:spcBef>
                <a:spcPts val="400"/>
              </a:spcBef>
              <a:spcAft>
                <a:spcPts val="0"/>
              </a:spcAft>
              <a:buNone/>
            </a:pPr>
            <a:endParaRPr/>
          </a:p>
          <a:p>
            <a:pPr marL="0" lvl="0" indent="0" algn="l" rtl="0">
              <a:spcBef>
                <a:spcPts val="400"/>
              </a:spcBef>
              <a:spcAft>
                <a:spcPts val="400"/>
              </a:spcAft>
              <a:buNone/>
            </a:pPr>
            <a:endParaRPr/>
          </a:p>
        </p:txBody>
      </p:sp>
      <p:sp>
        <p:nvSpPr>
          <p:cNvPr id="255" name="Google Shape;255;p25"/>
          <p:cNvSpPr txBox="1">
            <a:spLocks noGrp="1"/>
          </p:cNvSpPr>
          <p:nvPr>
            <p:ph type="body" idx="3"/>
          </p:nvPr>
        </p:nvSpPr>
        <p:spPr>
          <a:xfrm>
            <a:off x="5775751" y="1977150"/>
            <a:ext cx="2945400" cy="2794800"/>
          </a:xfrm>
          <a:prstGeom prst="rect">
            <a:avLst/>
          </a:prstGeom>
        </p:spPr>
        <p:txBody>
          <a:bodyPr spcFirstLastPara="1" wrap="square" lIns="0" tIns="91425" rIns="0" bIns="0" anchor="t" anchorCtr="0">
            <a:noAutofit/>
          </a:bodyPr>
          <a:lstStyle/>
          <a:p>
            <a:pPr marL="0" lvl="0" indent="0" algn="l" rtl="0">
              <a:spcBef>
                <a:spcPts val="0"/>
              </a:spcBef>
              <a:spcAft>
                <a:spcPts val="0"/>
              </a:spcAft>
              <a:buNone/>
            </a:pPr>
            <a:r>
              <a:rPr lang="en" sz="1200"/>
              <a:t>List/Link Your Go-To Sources</a:t>
            </a:r>
            <a:endParaRPr sz="1200">
              <a:solidFill>
                <a:srgbClr val="222222"/>
              </a:solidFill>
            </a:endParaRPr>
          </a:p>
          <a:p>
            <a:pPr marL="457200" lvl="0" indent="-279400" algn="l" rtl="0">
              <a:spcBef>
                <a:spcPts val="400"/>
              </a:spcBef>
              <a:spcAft>
                <a:spcPts val="0"/>
              </a:spcAft>
              <a:buClr>
                <a:srgbClr val="4E555F"/>
              </a:buClr>
              <a:buSzPts val="800"/>
              <a:buChar char="●"/>
            </a:pPr>
            <a:r>
              <a:rPr lang="en" sz="800">
                <a:solidFill>
                  <a:srgbClr val="4E555F"/>
                </a:solidFill>
                <a:highlight>
                  <a:schemeClr val="lt1"/>
                </a:highlight>
              </a:rPr>
              <a:t>Nemo enim ipsam voluptatem quia voluptas.</a:t>
            </a:r>
            <a:endParaRPr sz="800">
              <a:solidFill>
                <a:srgbClr val="4E555F"/>
              </a:solidFill>
            </a:endParaRPr>
          </a:p>
          <a:p>
            <a:pPr marL="457200" lvl="0" indent="-279400" algn="l" rtl="0">
              <a:spcBef>
                <a:spcPts val="400"/>
              </a:spcBef>
              <a:spcAft>
                <a:spcPts val="0"/>
              </a:spcAft>
              <a:buClr>
                <a:srgbClr val="4E555F"/>
              </a:buClr>
              <a:buSzPts val="800"/>
              <a:buChar char="●"/>
            </a:pPr>
            <a:r>
              <a:rPr lang="en" sz="800">
                <a:solidFill>
                  <a:srgbClr val="4E555F"/>
                </a:solidFill>
                <a:highlight>
                  <a:schemeClr val="lt1"/>
                </a:highlight>
              </a:rPr>
              <a:t>Nemo enim ipsam voluptatem quia voluptas.</a:t>
            </a:r>
            <a:endParaRPr sz="800">
              <a:solidFill>
                <a:srgbClr val="4E555F"/>
              </a:solidFill>
              <a:highlight>
                <a:schemeClr val="lt1"/>
              </a:highlight>
            </a:endParaRPr>
          </a:p>
          <a:p>
            <a:pPr marL="457200" lvl="0" indent="-279400" algn="l" rtl="0">
              <a:spcBef>
                <a:spcPts val="400"/>
              </a:spcBef>
              <a:spcAft>
                <a:spcPts val="0"/>
              </a:spcAft>
              <a:buClr>
                <a:srgbClr val="4E555F"/>
              </a:buClr>
              <a:buSzPts val="800"/>
              <a:buChar char="●"/>
            </a:pPr>
            <a:r>
              <a:rPr lang="en" sz="800">
                <a:solidFill>
                  <a:srgbClr val="4E555F"/>
                </a:solidFill>
                <a:highlight>
                  <a:schemeClr val="lt1"/>
                </a:highlight>
              </a:rPr>
              <a:t>Nemo enim ipsam voluptatem quia voluptas.</a:t>
            </a:r>
            <a:endParaRPr sz="800">
              <a:solidFill>
                <a:srgbClr val="4E555F"/>
              </a:solidFill>
            </a:endParaRPr>
          </a:p>
          <a:p>
            <a:pPr marL="457200" lvl="0" indent="-279400" algn="l" rtl="0">
              <a:spcBef>
                <a:spcPts val="400"/>
              </a:spcBef>
              <a:spcAft>
                <a:spcPts val="0"/>
              </a:spcAft>
              <a:buClr>
                <a:srgbClr val="4E555F"/>
              </a:buClr>
              <a:buSzPts val="800"/>
              <a:buChar char="●"/>
            </a:pPr>
            <a:r>
              <a:rPr lang="en" sz="800">
                <a:solidFill>
                  <a:srgbClr val="4E555F"/>
                </a:solidFill>
                <a:highlight>
                  <a:schemeClr val="lt1"/>
                </a:highlight>
              </a:rPr>
              <a:t>Nemo enim ipsam voluptatem quia voluptas.</a:t>
            </a:r>
            <a:endParaRPr sz="800">
              <a:solidFill>
                <a:srgbClr val="4E555F"/>
              </a:solidFill>
              <a:highlight>
                <a:schemeClr val="lt1"/>
              </a:highlight>
            </a:endParaRPr>
          </a:p>
          <a:p>
            <a:pPr marL="457200" lvl="0" indent="-279400" algn="l" rtl="0">
              <a:spcBef>
                <a:spcPts val="400"/>
              </a:spcBef>
              <a:spcAft>
                <a:spcPts val="0"/>
              </a:spcAft>
              <a:buClr>
                <a:srgbClr val="4E555F"/>
              </a:buClr>
              <a:buSzPts val="800"/>
              <a:buChar char="●"/>
            </a:pPr>
            <a:r>
              <a:rPr lang="en" sz="800">
                <a:solidFill>
                  <a:srgbClr val="4E555F"/>
                </a:solidFill>
                <a:highlight>
                  <a:schemeClr val="lt1"/>
                </a:highlight>
              </a:rPr>
              <a:t>Nemo enim ipsam voluptatem quia voluptas.</a:t>
            </a:r>
            <a:endParaRPr sz="800">
              <a:solidFill>
                <a:srgbClr val="4E555F"/>
              </a:solidFill>
            </a:endParaRPr>
          </a:p>
          <a:p>
            <a:pPr marL="457200" lvl="0" indent="-279400" algn="l" rtl="0">
              <a:spcBef>
                <a:spcPts val="400"/>
              </a:spcBef>
              <a:spcAft>
                <a:spcPts val="0"/>
              </a:spcAft>
              <a:buClr>
                <a:srgbClr val="4E555F"/>
              </a:buClr>
              <a:buSzPts val="800"/>
              <a:buChar char="●"/>
            </a:pPr>
            <a:r>
              <a:rPr lang="en" sz="800">
                <a:solidFill>
                  <a:srgbClr val="4E555F"/>
                </a:solidFill>
                <a:highlight>
                  <a:schemeClr val="lt1"/>
                </a:highlight>
              </a:rPr>
              <a:t>Nemo enim ipsam voluptatem quia voluptas.</a:t>
            </a:r>
            <a:endParaRPr sz="800">
              <a:solidFill>
                <a:srgbClr val="4E555F"/>
              </a:solidFill>
              <a:highlight>
                <a:schemeClr val="lt1"/>
              </a:highlight>
            </a:endParaRPr>
          </a:p>
          <a:p>
            <a:pPr marL="457200" lvl="0" indent="-279400" algn="l" rtl="0">
              <a:spcBef>
                <a:spcPts val="400"/>
              </a:spcBef>
              <a:spcAft>
                <a:spcPts val="0"/>
              </a:spcAft>
              <a:buClr>
                <a:srgbClr val="4E555F"/>
              </a:buClr>
              <a:buSzPts val="800"/>
              <a:buChar char="●"/>
            </a:pPr>
            <a:r>
              <a:rPr lang="en" sz="800">
                <a:solidFill>
                  <a:srgbClr val="4E555F"/>
                </a:solidFill>
                <a:highlight>
                  <a:schemeClr val="lt1"/>
                </a:highlight>
              </a:rPr>
              <a:t>Nemo enim ipsam voluptatem quia voluptas.</a:t>
            </a:r>
            <a:endParaRPr sz="800">
              <a:solidFill>
                <a:srgbClr val="4E555F"/>
              </a:solidFill>
              <a:highlight>
                <a:schemeClr val="lt1"/>
              </a:highlight>
            </a:endParaRPr>
          </a:p>
          <a:p>
            <a:pPr marL="0" lvl="0" indent="0" algn="l" rtl="0">
              <a:spcBef>
                <a:spcPts val="400"/>
              </a:spcBef>
              <a:spcAft>
                <a:spcPts val="0"/>
              </a:spcAft>
              <a:buClr>
                <a:schemeClr val="dk1"/>
              </a:buClr>
              <a:buSzPts val="1100"/>
              <a:buFont typeface="Arial"/>
              <a:buNone/>
            </a:pPr>
            <a:endParaRPr sz="800"/>
          </a:p>
          <a:p>
            <a:pPr marL="0" lvl="0" indent="0" algn="l" rtl="0">
              <a:lnSpc>
                <a:spcPct val="115000"/>
              </a:lnSpc>
              <a:spcBef>
                <a:spcPts val="400"/>
              </a:spcBef>
              <a:spcAft>
                <a:spcPts val="0"/>
              </a:spcAft>
              <a:buNone/>
            </a:pPr>
            <a:endParaRPr sz="800">
              <a:solidFill>
                <a:srgbClr val="4E555F"/>
              </a:solidFill>
            </a:endParaRPr>
          </a:p>
          <a:p>
            <a:pPr marL="0" lvl="0" indent="0" algn="l" rtl="0">
              <a:lnSpc>
                <a:spcPct val="115000"/>
              </a:lnSpc>
              <a:spcBef>
                <a:spcPts val="0"/>
              </a:spcBef>
              <a:spcAft>
                <a:spcPts val="0"/>
              </a:spcAft>
              <a:buNone/>
            </a:pPr>
            <a:endParaRPr sz="800"/>
          </a:p>
          <a:p>
            <a:pPr marL="0" lvl="0" indent="0" algn="l" rtl="0">
              <a:lnSpc>
                <a:spcPct val="115000"/>
              </a:lnSpc>
              <a:spcBef>
                <a:spcPts val="0"/>
              </a:spcBef>
              <a:spcAft>
                <a:spcPts val="0"/>
              </a:spcAft>
              <a:buNone/>
            </a:pPr>
            <a:endParaRPr sz="800"/>
          </a:p>
          <a:p>
            <a:pPr marL="0" lvl="0" indent="0" algn="l" rtl="0">
              <a:lnSpc>
                <a:spcPct val="115000"/>
              </a:lnSpc>
              <a:spcBef>
                <a:spcPts val="0"/>
              </a:spcBef>
              <a:spcAft>
                <a:spcPts val="0"/>
              </a:spcAft>
              <a:buNone/>
            </a:pPr>
            <a:endParaRPr sz="800"/>
          </a:p>
          <a:p>
            <a:pPr marL="0" lvl="0" indent="0" algn="l" rtl="0">
              <a:lnSpc>
                <a:spcPct val="115000"/>
              </a:lnSpc>
              <a:spcBef>
                <a:spcPts val="0"/>
              </a:spcBef>
              <a:spcAft>
                <a:spcPts val="0"/>
              </a:spcAft>
              <a:buClr>
                <a:schemeClr val="dk1"/>
              </a:buClr>
              <a:buSzPts val="1100"/>
              <a:buFont typeface="Arial"/>
              <a:buNone/>
            </a:pPr>
            <a:endParaRPr sz="800"/>
          </a:p>
        </p:txBody>
      </p:sp>
      <p:sp>
        <p:nvSpPr>
          <p:cNvPr id="256" name="Google Shape;256;p25"/>
          <p:cNvSpPr txBox="1">
            <a:spLocks noGrp="1"/>
          </p:cNvSpPr>
          <p:nvPr>
            <p:ph type="body" idx="4"/>
          </p:nvPr>
        </p:nvSpPr>
        <p:spPr>
          <a:xfrm>
            <a:off x="2514600" y="1258225"/>
            <a:ext cx="6200700" cy="440400"/>
          </a:xfrm>
          <a:prstGeom prst="rect">
            <a:avLst/>
          </a:prstGeom>
        </p:spPr>
        <p:txBody>
          <a:bodyPr spcFirstLastPara="1" wrap="square" lIns="0" tIns="91425" rIns="0" bIns="0" anchor="t" anchorCtr="0">
            <a:noAutofit/>
          </a:bodyPr>
          <a:lstStyle/>
          <a:p>
            <a:pPr marL="0" lvl="0" indent="0" algn="l" rtl="0">
              <a:spcBef>
                <a:spcPts val="0"/>
              </a:spcBef>
              <a:spcAft>
                <a:spcPts val="400"/>
              </a:spcAft>
              <a:buNone/>
            </a:pPr>
            <a:r>
              <a:rPr lang="en" sz="800">
                <a:solidFill>
                  <a:srgbClr val="4E555F"/>
                </a:solidFill>
              </a:rPr>
              <a:t>At ClearVoice, we rely a lot on external sources for evidence, quotes, studies, and interviews to support our educational content, so we outlined the most important need-to-know principles writers should follow when seeking out sources. You can use the Sources page to outline the most useful go-to sources of information writers might need when crafting your content.</a:t>
            </a:r>
            <a:endParaRPr sz="800">
              <a:solidFill>
                <a:srgbClr val="4E555F"/>
              </a:solidFill>
            </a:endParaRPr>
          </a:p>
        </p:txBody>
      </p:sp>
      <p:sp>
        <p:nvSpPr>
          <p:cNvPr id="257" name="Google Shape;257;p25"/>
          <p:cNvSpPr/>
          <p:nvPr/>
        </p:nvSpPr>
        <p:spPr>
          <a:xfrm>
            <a:off x="-54350" y="2947029"/>
            <a:ext cx="2126700" cy="295200"/>
          </a:xfrm>
          <a:prstGeom prst="rect">
            <a:avLst/>
          </a:prstGeom>
          <a:solidFill>
            <a:srgbClr val="E3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5"/>
          <p:cNvSpPr txBox="1">
            <a:spLocks noGrp="1"/>
          </p:cNvSpPr>
          <p:nvPr>
            <p:ph type="body" idx="1"/>
          </p:nvPr>
        </p:nvSpPr>
        <p:spPr>
          <a:xfrm>
            <a:off x="307675" y="737650"/>
            <a:ext cx="1425000" cy="3954300"/>
          </a:xfrm>
          <a:prstGeom prst="rect">
            <a:avLst/>
          </a:prstGeom>
        </p:spPr>
        <p:txBody>
          <a:bodyPr spcFirstLastPara="1" wrap="square" lIns="0" tIns="91425" rIns="0" bIns="0" anchor="t" anchorCtr="0">
            <a:noAutofit/>
          </a:bodyPr>
          <a:lstStyle/>
          <a:p>
            <a:pPr marL="0" lvl="0" indent="0" algn="l" rtl="0">
              <a:spcBef>
                <a:spcPts val="0"/>
              </a:spcBef>
              <a:spcAft>
                <a:spcPts val="0"/>
              </a:spcAft>
              <a:buNone/>
            </a:pPr>
            <a:r>
              <a:rPr lang="en" sz="800">
                <a:solidFill>
                  <a:schemeClr val="tx1">
                    <a:lumMod val="75000"/>
                    <a:lumOff val="25000"/>
                  </a:schemeClr>
                </a:solidFill>
                <a:uFill>
                  <a:noFill/>
                </a:uFill>
                <a:hlinkClick r:id="rId3" action="ppaction://hlinksldjump">
                  <a:extLst>
                    <a:ext uri="{A12FA001-AC4F-418D-AE19-62706E023703}">
                      <ahyp:hlinkClr xmlns:ahyp="http://schemas.microsoft.com/office/drawing/2018/hyperlinkcolor" val="tx"/>
                    </a:ext>
                  </a:extLst>
                </a:hlinkClick>
              </a:rPr>
              <a:t>Introduction</a:t>
            </a:r>
            <a:endParaRPr sz="800">
              <a:solidFill>
                <a:schemeClr val="tx1">
                  <a:lumMod val="75000"/>
                  <a:lumOff val="25000"/>
                </a:schemeClr>
              </a:solidFill>
            </a:endParaRPr>
          </a:p>
          <a:p>
            <a:pPr marL="0" lvl="0" indent="0" algn="l" rtl="0">
              <a:spcBef>
                <a:spcPts val="1500"/>
              </a:spcBef>
              <a:spcAft>
                <a:spcPts val="0"/>
              </a:spcAft>
              <a:buClr>
                <a:schemeClr val="dk1"/>
              </a:buClr>
              <a:buSzPts val="1100"/>
              <a:buFont typeface="Arial"/>
              <a:buNone/>
            </a:pPr>
            <a:r>
              <a:rPr lang="en" sz="800">
                <a:solidFill>
                  <a:schemeClr val="tx1">
                    <a:lumMod val="75000"/>
                    <a:lumOff val="25000"/>
                  </a:schemeClr>
                </a:solidFill>
                <a:uFill>
                  <a:noFill/>
                </a:uFill>
                <a:hlinkClick r:id="rId4" action="ppaction://hlinksldjump">
                  <a:extLst>
                    <a:ext uri="{A12FA001-AC4F-418D-AE19-62706E023703}">
                      <ahyp:hlinkClr xmlns:ahyp="http://schemas.microsoft.com/office/drawing/2018/hyperlinkcolor" val="tx"/>
                    </a:ext>
                  </a:extLst>
                </a:hlinkClick>
              </a:rPr>
              <a:t>Mission and Vision</a:t>
            </a:r>
            <a:endParaRPr sz="800">
              <a:solidFill>
                <a:schemeClr val="tx1">
                  <a:lumMod val="75000"/>
                  <a:lumOff val="25000"/>
                </a:schemeClr>
              </a:solidFill>
            </a:endParaRPr>
          </a:p>
          <a:p>
            <a:pPr marL="0" lvl="0" indent="0" algn="l" rtl="0">
              <a:spcBef>
                <a:spcPts val="1500"/>
              </a:spcBef>
              <a:spcAft>
                <a:spcPts val="0"/>
              </a:spcAft>
              <a:buNone/>
            </a:pPr>
            <a:r>
              <a:rPr lang="en" sz="800">
                <a:solidFill>
                  <a:schemeClr val="tx1">
                    <a:lumMod val="75000"/>
                    <a:lumOff val="25000"/>
                  </a:schemeClr>
                </a:solidFill>
                <a:uFill>
                  <a:noFill/>
                </a:uFill>
                <a:hlinkClick r:id="rId5" action="ppaction://hlinksldjump">
                  <a:extLst>
                    <a:ext uri="{A12FA001-AC4F-418D-AE19-62706E023703}">
                      <ahyp:hlinkClr xmlns:ahyp="http://schemas.microsoft.com/office/drawing/2018/hyperlinkcolor" val="tx"/>
                    </a:ext>
                  </a:extLst>
                </a:hlinkClick>
              </a:rPr>
              <a:t>Core Values</a:t>
            </a:r>
            <a:endParaRPr sz="800">
              <a:solidFill>
                <a:schemeClr val="tx1">
                  <a:lumMod val="75000"/>
                  <a:lumOff val="25000"/>
                </a:schemeClr>
              </a:solidFill>
            </a:endParaRPr>
          </a:p>
          <a:p>
            <a:pPr marL="0" lvl="0" indent="0" algn="l" rtl="0">
              <a:spcBef>
                <a:spcPts val="1500"/>
              </a:spcBef>
              <a:spcAft>
                <a:spcPts val="0"/>
              </a:spcAft>
              <a:buNone/>
            </a:pPr>
            <a:r>
              <a:rPr lang="en" sz="800">
                <a:solidFill>
                  <a:schemeClr val="tx1">
                    <a:lumMod val="75000"/>
                    <a:lumOff val="25000"/>
                  </a:schemeClr>
                </a:solidFill>
                <a:uFill>
                  <a:noFill/>
                </a:uFill>
                <a:hlinkClick r:id="rId6" action="ppaction://hlinksldjump">
                  <a:extLst>
                    <a:ext uri="{A12FA001-AC4F-418D-AE19-62706E023703}">
                      <ahyp:hlinkClr xmlns:ahyp="http://schemas.microsoft.com/office/drawing/2018/hyperlinkcolor" val="tx"/>
                    </a:ext>
                  </a:extLst>
                </a:hlinkClick>
              </a:rPr>
              <a:t>Voice and Tone</a:t>
            </a:r>
            <a:endParaRPr sz="800">
              <a:solidFill>
                <a:schemeClr val="tx1">
                  <a:lumMod val="75000"/>
                  <a:lumOff val="25000"/>
                </a:schemeClr>
              </a:solidFill>
            </a:endParaRPr>
          </a:p>
          <a:p>
            <a:pPr marL="0" lvl="0" indent="0" algn="l" rtl="0">
              <a:spcBef>
                <a:spcPts val="1500"/>
              </a:spcBef>
              <a:spcAft>
                <a:spcPts val="0"/>
              </a:spcAft>
              <a:buNone/>
            </a:pPr>
            <a:r>
              <a:rPr lang="en" sz="800">
                <a:solidFill>
                  <a:schemeClr val="tx1">
                    <a:lumMod val="75000"/>
                    <a:lumOff val="25000"/>
                  </a:schemeClr>
                </a:solidFill>
                <a:uFill>
                  <a:noFill/>
                </a:uFill>
                <a:hlinkClick r:id="rId7" action="ppaction://hlinksldjump">
                  <a:extLst>
                    <a:ext uri="{A12FA001-AC4F-418D-AE19-62706E023703}">
                      <ahyp:hlinkClr xmlns:ahyp="http://schemas.microsoft.com/office/drawing/2018/hyperlinkcolor" val="tx"/>
                    </a:ext>
                  </a:extLst>
                </a:hlinkClick>
              </a:rPr>
              <a:t>Style and Usage</a:t>
            </a:r>
            <a:endParaRPr sz="800">
              <a:solidFill>
                <a:schemeClr val="tx1">
                  <a:lumMod val="75000"/>
                  <a:lumOff val="25000"/>
                </a:schemeClr>
              </a:solidFill>
            </a:endParaRPr>
          </a:p>
          <a:p>
            <a:pPr marL="0" lvl="0" indent="0" algn="l" rtl="0">
              <a:spcBef>
                <a:spcPts val="1500"/>
              </a:spcBef>
              <a:spcAft>
                <a:spcPts val="0"/>
              </a:spcAft>
              <a:buNone/>
            </a:pPr>
            <a:r>
              <a:rPr lang="en" sz="800">
                <a:solidFill>
                  <a:schemeClr val="tx1">
                    <a:lumMod val="75000"/>
                    <a:lumOff val="25000"/>
                  </a:schemeClr>
                </a:solidFill>
                <a:uFill>
                  <a:noFill/>
                </a:uFill>
                <a:hlinkClick r:id="rId8" action="ppaction://hlinksldjump">
                  <a:extLst>
                    <a:ext uri="{A12FA001-AC4F-418D-AE19-62706E023703}">
                      <ahyp:hlinkClr xmlns:ahyp="http://schemas.microsoft.com/office/drawing/2018/hyperlinkcolor" val="tx"/>
                    </a:ext>
                  </a:extLst>
                </a:hlinkClick>
              </a:rPr>
              <a:t>Punctuation</a:t>
            </a:r>
            <a:endParaRPr sz="800">
              <a:solidFill>
                <a:schemeClr val="tx1">
                  <a:lumMod val="75000"/>
                  <a:lumOff val="25000"/>
                </a:schemeClr>
              </a:solidFill>
            </a:endParaRPr>
          </a:p>
          <a:p>
            <a:pPr marL="0" lvl="0" indent="0" algn="l" rtl="0">
              <a:spcBef>
                <a:spcPts val="1500"/>
              </a:spcBef>
              <a:spcAft>
                <a:spcPts val="0"/>
              </a:spcAft>
              <a:buNone/>
            </a:pPr>
            <a:r>
              <a:rPr lang="en" sz="800">
                <a:solidFill>
                  <a:schemeClr val="tx1">
                    <a:lumMod val="75000"/>
                    <a:lumOff val="25000"/>
                  </a:schemeClr>
                </a:solidFill>
                <a:uFill>
                  <a:noFill/>
                </a:uFill>
                <a:hlinkClick r:id="rId9" action="ppaction://hlinksldjump">
                  <a:extLst>
                    <a:ext uri="{A12FA001-AC4F-418D-AE19-62706E023703}">
                      <ahyp:hlinkClr xmlns:ahyp="http://schemas.microsoft.com/office/drawing/2018/hyperlinkcolor" val="tx"/>
                    </a:ext>
                  </a:extLst>
                </a:hlinkClick>
              </a:rPr>
              <a:t>Linking</a:t>
            </a:r>
            <a:endParaRPr sz="800">
              <a:solidFill>
                <a:schemeClr val="tx1">
                  <a:lumMod val="75000"/>
                  <a:lumOff val="25000"/>
                </a:schemeClr>
              </a:solidFill>
            </a:endParaRPr>
          </a:p>
          <a:p>
            <a:pPr marL="0" lvl="0" indent="0" algn="l" rtl="0">
              <a:spcBef>
                <a:spcPts val="1500"/>
              </a:spcBef>
              <a:spcAft>
                <a:spcPts val="0"/>
              </a:spcAft>
              <a:buNone/>
            </a:pPr>
            <a:r>
              <a:rPr lang="en" sz="800" b="1">
                <a:solidFill>
                  <a:schemeClr val="tx1">
                    <a:lumMod val="75000"/>
                    <a:lumOff val="25000"/>
                  </a:schemeClr>
                </a:solidFill>
                <a:uFill>
                  <a:noFill/>
                </a:uFill>
                <a:hlinkClick r:id="rId10" action="ppaction://hlinksldjump">
                  <a:extLst>
                    <a:ext uri="{A12FA001-AC4F-418D-AE19-62706E023703}">
                      <ahyp:hlinkClr xmlns:ahyp="http://schemas.microsoft.com/office/drawing/2018/hyperlinkcolor" val="tx"/>
                    </a:ext>
                  </a:extLst>
                </a:hlinkClick>
              </a:rPr>
              <a:t>Sources</a:t>
            </a:r>
            <a:endParaRPr sz="800" b="1">
              <a:solidFill>
                <a:schemeClr val="tx1">
                  <a:lumMod val="75000"/>
                  <a:lumOff val="25000"/>
                </a:schemeClr>
              </a:solidFill>
            </a:endParaRPr>
          </a:p>
          <a:p>
            <a:pPr marL="0" lvl="0" indent="0" algn="l" rtl="0">
              <a:spcBef>
                <a:spcPts val="1500"/>
              </a:spcBef>
              <a:spcAft>
                <a:spcPts val="0"/>
              </a:spcAft>
              <a:buNone/>
            </a:pPr>
            <a:r>
              <a:rPr lang="en" sz="800">
                <a:solidFill>
                  <a:schemeClr val="tx1">
                    <a:lumMod val="75000"/>
                    <a:lumOff val="25000"/>
                  </a:schemeClr>
                </a:solidFill>
                <a:uFill>
                  <a:noFill/>
                </a:uFill>
                <a:hlinkClick r:id="rId11" action="ppaction://hlinksldjump">
                  <a:extLst>
                    <a:ext uri="{A12FA001-AC4F-418D-AE19-62706E023703}">
                      <ahyp:hlinkClr xmlns:ahyp="http://schemas.microsoft.com/office/drawing/2018/hyperlinkcolor" val="tx"/>
                    </a:ext>
                  </a:extLst>
                </a:hlinkClick>
              </a:rPr>
              <a:t>Interviews</a:t>
            </a:r>
            <a:endParaRPr sz="800">
              <a:solidFill>
                <a:schemeClr val="tx1">
                  <a:lumMod val="75000"/>
                  <a:lumOff val="25000"/>
                </a:schemeClr>
              </a:solidFill>
            </a:endParaRPr>
          </a:p>
          <a:p>
            <a:pPr marL="0" lvl="0" indent="0" algn="l" rtl="0">
              <a:spcBef>
                <a:spcPts val="1500"/>
              </a:spcBef>
              <a:spcAft>
                <a:spcPts val="0"/>
              </a:spcAft>
              <a:buNone/>
            </a:pPr>
            <a:r>
              <a:rPr lang="en" sz="800">
                <a:solidFill>
                  <a:schemeClr val="tx1">
                    <a:lumMod val="75000"/>
                    <a:lumOff val="25000"/>
                  </a:schemeClr>
                </a:solidFill>
                <a:uFill>
                  <a:noFill/>
                </a:uFill>
                <a:hlinkClick r:id="rId12" action="ppaction://hlinksldjump">
                  <a:extLst>
                    <a:ext uri="{A12FA001-AC4F-418D-AE19-62706E023703}">
                      <ahyp:hlinkClr xmlns:ahyp="http://schemas.microsoft.com/office/drawing/2018/hyperlinkcolor" val="tx"/>
                    </a:ext>
                  </a:extLst>
                </a:hlinkClick>
              </a:rPr>
              <a:t>Accessibility</a:t>
            </a:r>
            <a:endParaRPr sz="800">
              <a:solidFill>
                <a:schemeClr val="tx1">
                  <a:lumMod val="75000"/>
                  <a:lumOff val="25000"/>
                </a:schemeClr>
              </a:solidFill>
            </a:endParaRPr>
          </a:p>
          <a:p>
            <a:pPr marL="0" lvl="0" indent="0" algn="l" rtl="0">
              <a:spcBef>
                <a:spcPts val="1500"/>
              </a:spcBef>
              <a:spcAft>
                <a:spcPts val="0"/>
              </a:spcAft>
              <a:buNone/>
            </a:pPr>
            <a:r>
              <a:rPr lang="en" sz="800">
                <a:solidFill>
                  <a:schemeClr val="tx1">
                    <a:lumMod val="75000"/>
                    <a:lumOff val="25000"/>
                  </a:schemeClr>
                </a:solidFill>
                <a:uFill>
                  <a:noFill/>
                </a:uFill>
                <a:hlinkClick r:id="rId13" action="ppaction://hlinksldjump">
                  <a:extLst>
                    <a:ext uri="{A12FA001-AC4F-418D-AE19-62706E023703}">
                      <ahyp:hlinkClr xmlns:ahyp="http://schemas.microsoft.com/office/drawing/2018/hyperlinkcolor" val="tx"/>
                    </a:ext>
                  </a:extLst>
                </a:hlinkClick>
              </a:rPr>
              <a:t>Branding</a:t>
            </a:r>
            <a:endParaRPr sz="800">
              <a:solidFill>
                <a:schemeClr val="tx1">
                  <a:lumMod val="75000"/>
                  <a:lumOff val="25000"/>
                </a:schemeClr>
              </a:solidFill>
            </a:endParaRPr>
          </a:p>
          <a:p>
            <a:pPr marL="0" lvl="0" indent="0" algn="l" rtl="0">
              <a:spcBef>
                <a:spcPts val="1500"/>
              </a:spcBef>
              <a:spcAft>
                <a:spcPts val="1500"/>
              </a:spcAft>
              <a:buClr>
                <a:schemeClr val="dk1"/>
              </a:buClr>
              <a:buSzPts val="1100"/>
              <a:buFont typeface="Arial"/>
              <a:buNone/>
            </a:pPr>
            <a:r>
              <a:rPr lang="en" sz="800">
                <a:solidFill>
                  <a:schemeClr val="tx1">
                    <a:lumMod val="75000"/>
                    <a:lumOff val="25000"/>
                  </a:schemeClr>
                </a:solidFill>
                <a:uFill>
                  <a:noFill/>
                </a:uFill>
                <a:hlinkClick r:id="rId14" action="ppaction://hlinksldjump">
                  <a:extLst>
                    <a:ext uri="{A12FA001-AC4F-418D-AE19-62706E023703}">
                      <ahyp:hlinkClr xmlns:ahyp="http://schemas.microsoft.com/office/drawing/2018/hyperlinkcolor" val="tx"/>
                    </a:ext>
                  </a:extLst>
                </a:hlinkClick>
              </a:rPr>
              <a:t>Boilerplate</a:t>
            </a:r>
            <a:endParaRPr sz="800" b="1">
              <a:solidFill>
                <a:schemeClr val="tx1">
                  <a:lumMod val="75000"/>
                  <a:lumOff val="2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6"/>
          <p:cNvSpPr txBox="1">
            <a:spLocks noGrp="1"/>
          </p:cNvSpPr>
          <p:nvPr>
            <p:ph type="title"/>
          </p:nvPr>
        </p:nvSpPr>
        <p:spPr>
          <a:xfrm>
            <a:off x="2514600" y="810200"/>
            <a:ext cx="6200700" cy="393600"/>
          </a:xfrm>
          <a:prstGeom prst="rect">
            <a:avLst/>
          </a:prstGeom>
        </p:spPr>
        <p:txBody>
          <a:bodyPr spcFirstLastPara="1" wrap="square" lIns="0" tIns="68575" rIns="68575" bIns="68575" anchor="ctr" anchorCtr="0">
            <a:noAutofit/>
          </a:bodyPr>
          <a:lstStyle/>
          <a:p>
            <a:pPr marL="0" lvl="0" indent="0" algn="l" rtl="0">
              <a:spcBef>
                <a:spcPts val="0"/>
              </a:spcBef>
              <a:spcAft>
                <a:spcPts val="0"/>
              </a:spcAft>
              <a:buNone/>
            </a:pPr>
            <a:r>
              <a:rPr lang="en"/>
              <a:t>Interviews</a:t>
            </a:r>
            <a:endParaRPr/>
          </a:p>
        </p:txBody>
      </p:sp>
      <p:sp>
        <p:nvSpPr>
          <p:cNvPr id="264" name="Google Shape;264;p26"/>
          <p:cNvSpPr/>
          <p:nvPr/>
        </p:nvSpPr>
        <p:spPr>
          <a:xfrm>
            <a:off x="-54350" y="1029388"/>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6"/>
          <p:cNvSpPr/>
          <p:nvPr/>
        </p:nvSpPr>
        <p:spPr>
          <a:xfrm>
            <a:off x="-54350" y="734175"/>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6"/>
          <p:cNvSpPr/>
          <p:nvPr/>
        </p:nvSpPr>
        <p:spPr>
          <a:xfrm>
            <a:off x="-54350" y="1324602"/>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6"/>
          <p:cNvSpPr/>
          <p:nvPr/>
        </p:nvSpPr>
        <p:spPr>
          <a:xfrm>
            <a:off x="-54350" y="1915028"/>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6"/>
          <p:cNvSpPr/>
          <p:nvPr/>
        </p:nvSpPr>
        <p:spPr>
          <a:xfrm>
            <a:off x="-54350" y="2210242"/>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6"/>
          <p:cNvSpPr/>
          <p:nvPr/>
        </p:nvSpPr>
        <p:spPr>
          <a:xfrm>
            <a:off x="-54350" y="2505455"/>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6"/>
          <p:cNvSpPr/>
          <p:nvPr/>
        </p:nvSpPr>
        <p:spPr>
          <a:xfrm>
            <a:off x="-54350" y="3391095"/>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6"/>
          <p:cNvSpPr/>
          <p:nvPr/>
        </p:nvSpPr>
        <p:spPr>
          <a:xfrm>
            <a:off x="-54350" y="3686308"/>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6"/>
          <p:cNvSpPr/>
          <p:nvPr/>
        </p:nvSpPr>
        <p:spPr>
          <a:xfrm>
            <a:off x="-54350" y="3981522"/>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6"/>
          <p:cNvSpPr/>
          <p:nvPr/>
        </p:nvSpPr>
        <p:spPr>
          <a:xfrm>
            <a:off x="-54350" y="4276735"/>
            <a:ext cx="2126700" cy="295200"/>
          </a:xfrm>
          <a:prstGeom prst="rect">
            <a:avLst/>
          </a:pr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6"/>
          <p:cNvSpPr/>
          <p:nvPr/>
        </p:nvSpPr>
        <p:spPr>
          <a:xfrm>
            <a:off x="-54350" y="3256700"/>
            <a:ext cx="2126700" cy="295200"/>
          </a:xfrm>
          <a:prstGeom prst="rect">
            <a:avLst/>
          </a:prstGeom>
          <a:solidFill>
            <a:srgbClr val="E3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6"/>
          <p:cNvSpPr txBox="1">
            <a:spLocks noGrp="1"/>
          </p:cNvSpPr>
          <p:nvPr>
            <p:ph type="body" idx="1"/>
          </p:nvPr>
        </p:nvSpPr>
        <p:spPr>
          <a:xfrm>
            <a:off x="307675" y="737650"/>
            <a:ext cx="1425000" cy="3954300"/>
          </a:xfrm>
          <a:prstGeom prst="rect">
            <a:avLst/>
          </a:prstGeom>
        </p:spPr>
        <p:txBody>
          <a:bodyPr spcFirstLastPara="1" wrap="square" lIns="0" tIns="91425" rIns="0" bIns="0" anchor="t" anchorCtr="0">
            <a:noAutofit/>
          </a:bodyPr>
          <a:lstStyle/>
          <a:p>
            <a:pPr marL="0" lvl="0" indent="0" algn="l" rtl="0">
              <a:spcBef>
                <a:spcPts val="0"/>
              </a:spcBef>
              <a:spcAft>
                <a:spcPts val="0"/>
              </a:spcAft>
              <a:buNone/>
            </a:pPr>
            <a:r>
              <a:rPr lang="en" sz="800">
                <a:solidFill>
                  <a:schemeClr val="tx1">
                    <a:lumMod val="75000"/>
                    <a:lumOff val="25000"/>
                  </a:schemeClr>
                </a:solidFill>
                <a:uFill>
                  <a:noFill/>
                </a:uFill>
                <a:hlinkClick r:id="rId3" action="ppaction://hlinksldjump">
                  <a:extLst>
                    <a:ext uri="{A12FA001-AC4F-418D-AE19-62706E023703}">
                      <ahyp:hlinkClr xmlns:ahyp="http://schemas.microsoft.com/office/drawing/2018/hyperlinkcolor" val="tx"/>
                    </a:ext>
                  </a:extLst>
                </a:hlinkClick>
              </a:rPr>
              <a:t>Introduction</a:t>
            </a:r>
            <a:endParaRPr sz="800">
              <a:solidFill>
                <a:schemeClr val="tx1">
                  <a:lumMod val="75000"/>
                  <a:lumOff val="25000"/>
                </a:schemeClr>
              </a:solidFill>
            </a:endParaRPr>
          </a:p>
          <a:p>
            <a:pPr marL="0" lvl="0" indent="0" algn="l" rtl="0">
              <a:spcBef>
                <a:spcPts val="1500"/>
              </a:spcBef>
              <a:spcAft>
                <a:spcPts val="0"/>
              </a:spcAft>
              <a:buClr>
                <a:schemeClr val="dk1"/>
              </a:buClr>
              <a:buSzPts val="1100"/>
              <a:buFont typeface="Arial"/>
              <a:buNone/>
            </a:pPr>
            <a:r>
              <a:rPr lang="en" sz="800">
                <a:solidFill>
                  <a:schemeClr val="tx1">
                    <a:lumMod val="75000"/>
                    <a:lumOff val="25000"/>
                  </a:schemeClr>
                </a:solidFill>
                <a:uFill>
                  <a:noFill/>
                </a:uFill>
                <a:hlinkClick r:id="rId4" action="ppaction://hlinksldjump">
                  <a:extLst>
                    <a:ext uri="{A12FA001-AC4F-418D-AE19-62706E023703}">
                      <ahyp:hlinkClr xmlns:ahyp="http://schemas.microsoft.com/office/drawing/2018/hyperlinkcolor" val="tx"/>
                    </a:ext>
                  </a:extLst>
                </a:hlinkClick>
              </a:rPr>
              <a:t>Mission and Vision</a:t>
            </a:r>
            <a:endParaRPr sz="800">
              <a:solidFill>
                <a:schemeClr val="tx1">
                  <a:lumMod val="75000"/>
                  <a:lumOff val="25000"/>
                </a:schemeClr>
              </a:solidFill>
            </a:endParaRPr>
          </a:p>
          <a:p>
            <a:pPr marL="0" lvl="0" indent="0" algn="l" rtl="0">
              <a:spcBef>
                <a:spcPts val="1500"/>
              </a:spcBef>
              <a:spcAft>
                <a:spcPts val="0"/>
              </a:spcAft>
              <a:buNone/>
            </a:pPr>
            <a:r>
              <a:rPr lang="en" sz="800">
                <a:solidFill>
                  <a:schemeClr val="tx1">
                    <a:lumMod val="75000"/>
                    <a:lumOff val="25000"/>
                  </a:schemeClr>
                </a:solidFill>
                <a:uFill>
                  <a:noFill/>
                </a:uFill>
                <a:hlinkClick r:id="rId5" action="ppaction://hlinksldjump">
                  <a:extLst>
                    <a:ext uri="{A12FA001-AC4F-418D-AE19-62706E023703}">
                      <ahyp:hlinkClr xmlns:ahyp="http://schemas.microsoft.com/office/drawing/2018/hyperlinkcolor" val="tx"/>
                    </a:ext>
                  </a:extLst>
                </a:hlinkClick>
              </a:rPr>
              <a:t>Core Values</a:t>
            </a:r>
            <a:endParaRPr sz="800">
              <a:solidFill>
                <a:schemeClr val="tx1">
                  <a:lumMod val="75000"/>
                  <a:lumOff val="25000"/>
                </a:schemeClr>
              </a:solidFill>
            </a:endParaRPr>
          </a:p>
          <a:p>
            <a:pPr marL="0" lvl="0" indent="0" algn="l" rtl="0">
              <a:spcBef>
                <a:spcPts val="1500"/>
              </a:spcBef>
              <a:spcAft>
                <a:spcPts val="0"/>
              </a:spcAft>
              <a:buNone/>
            </a:pPr>
            <a:r>
              <a:rPr lang="en" sz="800">
                <a:solidFill>
                  <a:schemeClr val="tx1">
                    <a:lumMod val="75000"/>
                    <a:lumOff val="25000"/>
                  </a:schemeClr>
                </a:solidFill>
                <a:uFill>
                  <a:noFill/>
                </a:uFill>
                <a:hlinkClick r:id="rId6" action="ppaction://hlinksldjump">
                  <a:extLst>
                    <a:ext uri="{A12FA001-AC4F-418D-AE19-62706E023703}">
                      <ahyp:hlinkClr xmlns:ahyp="http://schemas.microsoft.com/office/drawing/2018/hyperlinkcolor" val="tx"/>
                    </a:ext>
                  </a:extLst>
                </a:hlinkClick>
              </a:rPr>
              <a:t>Voice and Tone</a:t>
            </a:r>
            <a:endParaRPr sz="800">
              <a:solidFill>
                <a:schemeClr val="tx1">
                  <a:lumMod val="75000"/>
                  <a:lumOff val="25000"/>
                </a:schemeClr>
              </a:solidFill>
            </a:endParaRPr>
          </a:p>
          <a:p>
            <a:pPr marL="0" lvl="0" indent="0" algn="l" rtl="0">
              <a:spcBef>
                <a:spcPts val="1500"/>
              </a:spcBef>
              <a:spcAft>
                <a:spcPts val="0"/>
              </a:spcAft>
              <a:buNone/>
            </a:pPr>
            <a:r>
              <a:rPr lang="en" sz="800">
                <a:solidFill>
                  <a:schemeClr val="tx1">
                    <a:lumMod val="75000"/>
                    <a:lumOff val="25000"/>
                  </a:schemeClr>
                </a:solidFill>
                <a:uFill>
                  <a:noFill/>
                </a:uFill>
                <a:hlinkClick r:id="rId7" action="ppaction://hlinksldjump">
                  <a:extLst>
                    <a:ext uri="{A12FA001-AC4F-418D-AE19-62706E023703}">
                      <ahyp:hlinkClr xmlns:ahyp="http://schemas.microsoft.com/office/drawing/2018/hyperlinkcolor" val="tx"/>
                    </a:ext>
                  </a:extLst>
                </a:hlinkClick>
              </a:rPr>
              <a:t>Style and Usage</a:t>
            </a:r>
            <a:endParaRPr sz="800">
              <a:solidFill>
                <a:schemeClr val="tx1">
                  <a:lumMod val="75000"/>
                  <a:lumOff val="25000"/>
                </a:schemeClr>
              </a:solidFill>
            </a:endParaRPr>
          </a:p>
          <a:p>
            <a:pPr marL="0" lvl="0" indent="0" algn="l" rtl="0">
              <a:spcBef>
                <a:spcPts val="1500"/>
              </a:spcBef>
              <a:spcAft>
                <a:spcPts val="0"/>
              </a:spcAft>
              <a:buNone/>
            </a:pPr>
            <a:r>
              <a:rPr lang="en" sz="800">
                <a:solidFill>
                  <a:schemeClr val="tx1">
                    <a:lumMod val="75000"/>
                    <a:lumOff val="25000"/>
                  </a:schemeClr>
                </a:solidFill>
                <a:uFill>
                  <a:noFill/>
                </a:uFill>
                <a:hlinkClick r:id="rId8" action="ppaction://hlinksldjump">
                  <a:extLst>
                    <a:ext uri="{A12FA001-AC4F-418D-AE19-62706E023703}">
                      <ahyp:hlinkClr xmlns:ahyp="http://schemas.microsoft.com/office/drawing/2018/hyperlinkcolor" val="tx"/>
                    </a:ext>
                  </a:extLst>
                </a:hlinkClick>
              </a:rPr>
              <a:t>Punctuation</a:t>
            </a:r>
            <a:endParaRPr sz="800">
              <a:solidFill>
                <a:schemeClr val="tx1">
                  <a:lumMod val="75000"/>
                  <a:lumOff val="25000"/>
                </a:schemeClr>
              </a:solidFill>
            </a:endParaRPr>
          </a:p>
          <a:p>
            <a:pPr marL="0" lvl="0" indent="0" algn="l" rtl="0">
              <a:spcBef>
                <a:spcPts val="1500"/>
              </a:spcBef>
              <a:spcAft>
                <a:spcPts val="0"/>
              </a:spcAft>
              <a:buNone/>
            </a:pPr>
            <a:r>
              <a:rPr lang="en" sz="800">
                <a:solidFill>
                  <a:schemeClr val="tx1">
                    <a:lumMod val="75000"/>
                    <a:lumOff val="25000"/>
                  </a:schemeClr>
                </a:solidFill>
                <a:uFill>
                  <a:noFill/>
                </a:uFill>
                <a:hlinkClick r:id="rId9" action="ppaction://hlinksldjump">
                  <a:extLst>
                    <a:ext uri="{A12FA001-AC4F-418D-AE19-62706E023703}">
                      <ahyp:hlinkClr xmlns:ahyp="http://schemas.microsoft.com/office/drawing/2018/hyperlinkcolor" val="tx"/>
                    </a:ext>
                  </a:extLst>
                </a:hlinkClick>
              </a:rPr>
              <a:t>Linking</a:t>
            </a:r>
            <a:endParaRPr sz="800">
              <a:solidFill>
                <a:schemeClr val="tx1">
                  <a:lumMod val="75000"/>
                  <a:lumOff val="25000"/>
                </a:schemeClr>
              </a:solidFill>
            </a:endParaRPr>
          </a:p>
          <a:p>
            <a:pPr marL="0" lvl="0" indent="0" algn="l" rtl="0">
              <a:spcBef>
                <a:spcPts val="1500"/>
              </a:spcBef>
              <a:spcAft>
                <a:spcPts val="0"/>
              </a:spcAft>
              <a:buNone/>
            </a:pPr>
            <a:r>
              <a:rPr lang="en" sz="800">
                <a:solidFill>
                  <a:schemeClr val="tx1">
                    <a:lumMod val="75000"/>
                    <a:lumOff val="25000"/>
                  </a:schemeClr>
                </a:solidFill>
                <a:uFill>
                  <a:noFill/>
                </a:uFill>
                <a:hlinkClick r:id="rId10" action="ppaction://hlinksldjump">
                  <a:extLst>
                    <a:ext uri="{A12FA001-AC4F-418D-AE19-62706E023703}">
                      <ahyp:hlinkClr xmlns:ahyp="http://schemas.microsoft.com/office/drawing/2018/hyperlinkcolor" val="tx"/>
                    </a:ext>
                  </a:extLst>
                </a:hlinkClick>
              </a:rPr>
              <a:t>Sources</a:t>
            </a:r>
            <a:endParaRPr sz="800">
              <a:solidFill>
                <a:schemeClr val="tx1">
                  <a:lumMod val="75000"/>
                  <a:lumOff val="25000"/>
                </a:schemeClr>
              </a:solidFill>
            </a:endParaRPr>
          </a:p>
          <a:p>
            <a:pPr marL="0" lvl="0" indent="0" algn="l" rtl="0">
              <a:spcBef>
                <a:spcPts val="1500"/>
              </a:spcBef>
              <a:spcAft>
                <a:spcPts val="0"/>
              </a:spcAft>
              <a:buNone/>
            </a:pPr>
            <a:r>
              <a:rPr lang="en" sz="800" b="1">
                <a:solidFill>
                  <a:schemeClr val="tx1">
                    <a:lumMod val="75000"/>
                    <a:lumOff val="25000"/>
                  </a:schemeClr>
                </a:solidFill>
                <a:uFill>
                  <a:noFill/>
                </a:uFill>
                <a:hlinkClick r:id="rId11" action="ppaction://hlinksldjump">
                  <a:extLst>
                    <a:ext uri="{A12FA001-AC4F-418D-AE19-62706E023703}">
                      <ahyp:hlinkClr xmlns:ahyp="http://schemas.microsoft.com/office/drawing/2018/hyperlinkcolor" val="tx"/>
                    </a:ext>
                  </a:extLst>
                </a:hlinkClick>
              </a:rPr>
              <a:t>Interviews</a:t>
            </a:r>
            <a:endParaRPr sz="800" b="1">
              <a:solidFill>
                <a:schemeClr val="tx1">
                  <a:lumMod val="75000"/>
                  <a:lumOff val="25000"/>
                </a:schemeClr>
              </a:solidFill>
            </a:endParaRPr>
          </a:p>
          <a:p>
            <a:pPr marL="0" lvl="0" indent="0" algn="l" rtl="0">
              <a:spcBef>
                <a:spcPts val="1500"/>
              </a:spcBef>
              <a:spcAft>
                <a:spcPts val="0"/>
              </a:spcAft>
              <a:buNone/>
            </a:pPr>
            <a:r>
              <a:rPr lang="en" sz="800">
                <a:solidFill>
                  <a:schemeClr val="tx1">
                    <a:lumMod val="75000"/>
                    <a:lumOff val="25000"/>
                  </a:schemeClr>
                </a:solidFill>
                <a:uFill>
                  <a:noFill/>
                </a:uFill>
                <a:hlinkClick r:id="rId12" action="ppaction://hlinksldjump">
                  <a:extLst>
                    <a:ext uri="{A12FA001-AC4F-418D-AE19-62706E023703}">
                      <ahyp:hlinkClr xmlns:ahyp="http://schemas.microsoft.com/office/drawing/2018/hyperlinkcolor" val="tx"/>
                    </a:ext>
                  </a:extLst>
                </a:hlinkClick>
              </a:rPr>
              <a:t>Accessibility</a:t>
            </a:r>
            <a:endParaRPr sz="800">
              <a:solidFill>
                <a:schemeClr val="tx1">
                  <a:lumMod val="75000"/>
                  <a:lumOff val="25000"/>
                </a:schemeClr>
              </a:solidFill>
            </a:endParaRPr>
          </a:p>
          <a:p>
            <a:pPr marL="0" lvl="0" indent="0" algn="l" rtl="0">
              <a:spcBef>
                <a:spcPts val="1500"/>
              </a:spcBef>
              <a:spcAft>
                <a:spcPts val="0"/>
              </a:spcAft>
              <a:buNone/>
            </a:pPr>
            <a:r>
              <a:rPr lang="en" sz="800">
                <a:solidFill>
                  <a:schemeClr val="tx1">
                    <a:lumMod val="75000"/>
                    <a:lumOff val="25000"/>
                  </a:schemeClr>
                </a:solidFill>
                <a:uFill>
                  <a:noFill/>
                </a:uFill>
                <a:hlinkClick r:id="rId13" action="ppaction://hlinksldjump">
                  <a:extLst>
                    <a:ext uri="{A12FA001-AC4F-418D-AE19-62706E023703}">
                      <ahyp:hlinkClr xmlns:ahyp="http://schemas.microsoft.com/office/drawing/2018/hyperlinkcolor" val="tx"/>
                    </a:ext>
                  </a:extLst>
                </a:hlinkClick>
              </a:rPr>
              <a:t>Branding</a:t>
            </a:r>
            <a:endParaRPr sz="800">
              <a:solidFill>
                <a:schemeClr val="tx1">
                  <a:lumMod val="75000"/>
                  <a:lumOff val="25000"/>
                </a:schemeClr>
              </a:solidFill>
            </a:endParaRPr>
          </a:p>
          <a:p>
            <a:pPr marL="0" lvl="0" indent="0" algn="l" rtl="0">
              <a:spcBef>
                <a:spcPts val="1500"/>
              </a:spcBef>
              <a:spcAft>
                <a:spcPts val="1500"/>
              </a:spcAft>
              <a:buClr>
                <a:schemeClr val="dk1"/>
              </a:buClr>
              <a:buSzPts val="1100"/>
              <a:buFont typeface="Arial"/>
              <a:buNone/>
            </a:pPr>
            <a:r>
              <a:rPr lang="en" sz="800">
                <a:solidFill>
                  <a:schemeClr val="tx1">
                    <a:lumMod val="75000"/>
                    <a:lumOff val="25000"/>
                  </a:schemeClr>
                </a:solidFill>
                <a:uFill>
                  <a:noFill/>
                </a:uFill>
                <a:hlinkClick r:id="rId14" action="ppaction://hlinksldjump">
                  <a:extLst>
                    <a:ext uri="{A12FA001-AC4F-418D-AE19-62706E023703}">
                      <ahyp:hlinkClr xmlns:ahyp="http://schemas.microsoft.com/office/drawing/2018/hyperlinkcolor" val="tx"/>
                    </a:ext>
                  </a:extLst>
                </a:hlinkClick>
              </a:rPr>
              <a:t>Boilerplate</a:t>
            </a:r>
            <a:endParaRPr b="1">
              <a:solidFill>
                <a:schemeClr val="tx1">
                  <a:lumMod val="75000"/>
                  <a:lumOff val="25000"/>
                </a:schemeClr>
              </a:solidFill>
            </a:endParaRPr>
          </a:p>
        </p:txBody>
      </p:sp>
      <p:sp>
        <p:nvSpPr>
          <p:cNvPr id="276" name="Google Shape;276;p26"/>
          <p:cNvSpPr txBox="1">
            <a:spLocks noGrp="1"/>
          </p:cNvSpPr>
          <p:nvPr>
            <p:ph type="body" idx="4"/>
          </p:nvPr>
        </p:nvSpPr>
        <p:spPr>
          <a:xfrm>
            <a:off x="2514600" y="1258225"/>
            <a:ext cx="6200700" cy="512100"/>
          </a:xfrm>
          <a:prstGeom prst="rect">
            <a:avLst/>
          </a:prstGeom>
        </p:spPr>
        <p:txBody>
          <a:bodyPr spcFirstLastPara="1" wrap="square" lIns="0" tIns="91425" rIns="0" bIns="0" anchor="t" anchorCtr="0">
            <a:noAutofit/>
          </a:bodyPr>
          <a:lstStyle/>
          <a:p>
            <a:pPr marL="0" lvl="0" indent="0" algn="l" rtl="0">
              <a:spcBef>
                <a:spcPts val="0"/>
              </a:spcBef>
              <a:spcAft>
                <a:spcPts val="0"/>
              </a:spcAft>
              <a:buClr>
                <a:schemeClr val="dk1"/>
              </a:buClr>
              <a:buSzPts val="1100"/>
              <a:buFont typeface="Arial"/>
              <a:buNone/>
            </a:pPr>
            <a:r>
              <a:rPr lang="en" sz="800">
                <a:solidFill>
                  <a:srgbClr val="4E555F"/>
                </a:solidFill>
                <a:highlight>
                  <a:schemeClr val="lt1"/>
                </a:highlight>
              </a:rPr>
              <a:t>Interviews with experts, employees, or customers can be an integral part of strategy, as they build your credibility and can better inform your product or service. At ClearVoice, interviews are a core part of our content, so we dedicated a style page for the basics. If you don’t rely on interviews, an alternative would be to highlight guidelines for one of your core content types here.</a:t>
            </a:r>
            <a:endParaRPr sz="800">
              <a:solidFill>
                <a:srgbClr val="4E555F"/>
              </a:solidFill>
              <a:highlight>
                <a:schemeClr val="lt1"/>
              </a:highlight>
            </a:endParaRPr>
          </a:p>
          <a:p>
            <a:pPr marL="0" lvl="0" indent="0" algn="l" rtl="0">
              <a:spcBef>
                <a:spcPts val="400"/>
              </a:spcBef>
              <a:spcAft>
                <a:spcPts val="0"/>
              </a:spcAft>
              <a:buClr>
                <a:schemeClr val="dk1"/>
              </a:buClr>
              <a:buSzPts val="1100"/>
              <a:buFont typeface="Arial"/>
              <a:buNone/>
            </a:pPr>
            <a:endParaRPr sz="800">
              <a:solidFill>
                <a:srgbClr val="4E555F"/>
              </a:solidFill>
              <a:highlight>
                <a:schemeClr val="lt1"/>
              </a:highlight>
            </a:endParaRPr>
          </a:p>
          <a:p>
            <a:pPr marL="457200" lvl="0" indent="0" algn="l" rtl="0">
              <a:spcBef>
                <a:spcPts val="400"/>
              </a:spcBef>
              <a:spcAft>
                <a:spcPts val="400"/>
              </a:spcAft>
              <a:buNone/>
            </a:pPr>
            <a:endParaRPr sz="800">
              <a:solidFill>
                <a:srgbClr val="4E555F"/>
              </a:solidFill>
              <a:highlight>
                <a:schemeClr val="lt1"/>
              </a:highlight>
            </a:endParaRPr>
          </a:p>
        </p:txBody>
      </p:sp>
      <p:sp>
        <p:nvSpPr>
          <p:cNvPr id="277" name="Google Shape;277;p26"/>
          <p:cNvSpPr txBox="1">
            <a:spLocks noGrp="1"/>
          </p:cNvSpPr>
          <p:nvPr>
            <p:ph type="body" idx="2"/>
          </p:nvPr>
        </p:nvSpPr>
        <p:spPr>
          <a:xfrm>
            <a:off x="2514600" y="1977150"/>
            <a:ext cx="2945400" cy="2794800"/>
          </a:xfrm>
          <a:prstGeom prst="rect">
            <a:avLst/>
          </a:prstGeom>
        </p:spPr>
        <p:txBody>
          <a:bodyPr spcFirstLastPara="1" wrap="square" lIns="0" tIns="91425" rIns="0" bIns="0" anchor="t" anchorCtr="0">
            <a:noAutofit/>
          </a:bodyPr>
          <a:lstStyle/>
          <a:p>
            <a:pPr marL="0" lvl="0" indent="0" algn="l" rtl="0">
              <a:spcBef>
                <a:spcPts val="0"/>
              </a:spcBef>
              <a:spcAft>
                <a:spcPts val="0"/>
              </a:spcAft>
              <a:buNone/>
            </a:pPr>
            <a:r>
              <a:rPr lang="en" sz="1200"/>
              <a:t>Guideline #1 for Interviews</a:t>
            </a:r>
            <a:endParaRPr sz="1200"/>
          </a:p>
          <a:p>
            <a:pPr marL="0" lvl="0" indent="0" algn="l" rtl="0">
              <a:spcBef>
                <a:spcPts val="400"/>
              </a:spcBef>
              <a:spcAft>
                <a:spcPts val="0"/>
              </a:spcAft>
              <a:buNone/>
            </a:pPr>
            <a:r>
              <a:rPr lang="en" sz="800">
                <a:solidFill>
                  <a:srgbClr val="4E555F"/>
                </a:solidFill>
              </a:rPr>
              <a:t>choro eruditi ponderum. </a:t>
            </a:r>
            <a:r>
              <a:rPr lang="en" sz="800">
                <a:solidFill>
                  <a:srgbClr val="4E555F"/>
                </a:solidFill>
                <a:highlight>
                  <a:schemeClr val="lt1"/>
                </a:highlight>
              </a:rPr>
              <a:t>Nemo enim ipsam voluptatem quia voluptas sit aspernatur aut odit aut fugit.</a:t>
            </a:r>
            <a:endParaRPr sz="800">
              <a:solidFill>
                <a:srgbClr val="4E555F"/>
              </a:solidFill>
            </a:endParaRPr>
          </a:p>
          <a:p>
            <a:pPr marL="0" lvl="0" indent="0" algn="l" rtl="0">
              <a:lnSpc>
                <a:spcPct val="115000"/>
              </a:lnSpc>
              <a:spcBef>
                <a:spcPts val="400"/>
              </a:spcBef>
              <a:spcAft>
                <a:spcPts val="0"/>
              </a:spcAft>
              <a:buNone/>
            </a:pPr>
            <a:endParaRPr sz="800"/>
          </a:p>
          <a:p>
            <a:pPr marL="0" lvl="0" indent="0" algn="l" rtl="0">
              <a:spcBef>
                <a:spcPts val="0"/>
              </a:spcBef>
              <a:spcAft>
                <a:spcPts val="0"/>
              </a:spcAft>
              <a:buClr>
                <a:schemeClr val="dk1"/>
              </a:buClr>
              <a:buSzPts val="1100"/>
              <a:buFont typeface="Arial"/>
              <a:buNone/>
            </a:pPr>
            <a:r>
              <a:rPr lang="en" sz="1200"/>
              <a:t>Guideline #2 for Interviews</a:t>
            </a:r>
            <a:endParaRPr sz="800"/>
          </a:p>
          <a:p>
            <a:pPr marL="0" lvl="0" indent="0" algn="l" rtl="0">
              <a:spcBef>
                <a:spcPts val="400"/>
              </a:spcBef>
              <a:spcAft>
                <a:spcPts val="0"/>
              </a:spcAft>
              <a:buNone/>
            </a:pPr>
            <a:r>
              <a:rPr lang="en" sz="800">
                <a:solidFill>
                  <a:srgbClr val="4E555F"/>
                </a:solidFill>
              </a:rPr>
              <a:t>Lorem ipsum dolor sit amet, et affert inermis mel, vel no choro eruditi ponderum. </a:t>
            </a:r>
            <a:r>
              <a:rPr lang="en" sz="800">
                <a:solidFill>
                  <a:srgbClr val="4E555F"/>
                </a:solidFill>
                <a:highlight>
                  <a:schemeClr val="lt1"/>
                </a:highlight>
              </a:rPr>
              <a:t>Nemo enim ipsam voluptatem quia voluptas sit aspernatur aut odit aut fugit.</a:t>
            </a:r>
            <a:endParaRPr sz="800">
              <a:solidFill>
                <a:srgbClr val="4E555F"/>
              </a:solidFill>
              <a:highlight>
                <a:schemeClr val="lt1"/>
              </a:highlight>
            </a:endParaRPr>
          </a:p>
          <a:p>
            <a:pPr marL="0" lvl="0" indent="0" algn="l" rtl="0">
              <a:spcBef>
                <a:spcPts val="400"/>
              </a:spcBef>
              <a:spcAft>
                <a:spcPts val="0"/>
              </a:spcAft>
              <a:buNone/>
            </a:pPr>
            <a:endParaRPr sz="800">
              <a:solidFill>
                <a:srgbClr val="4E555F"/>
              </a:solidFill>
              <a:highlight>
                <a:schemeClr val="lt1"/>
              </a:highlight>
            </a:endParaRPr>
          </a:p>
          <a:p>
            <a:pPr marL="0" lvl="0" indent="0" algn="l" rtl="0">
              <a:spcBef>
                <a:spcPts val="400"/>
              </a:spcBef>
              <a:spcAft>
                <a:spcPts val="0"/>
              </a:spcAft>
              <a:buNone/>
            </a:pPr>
            <a:r>
              <a:rPr lang="en" sz="1200"/>
              <a:t>Guideline #3 for Interviews</a:t>
            </a:r>
            <a:endParaRPr sz="800"/>
          </a:p>
          <a:p>
            <a:pPr marL="0" lvl="0" indent="0" algn="l" rtl="0">
              <a:spcBef>
                <a:spcPts val="400"/>
              </a:spcBef>
              <a:spcAft>
                <a:spcPts val="0"/>
              </a:spcAft>
              <a:buClr>
                <a:schemeClr val="dk1"/>
              </a:buClr>
              <a:buSzPts val="1100"/>
              <a:buFont typeface="Arial"/>
              <a:buNone/>
            </a:pPr>
            <a:r>
              <a:rPr lang="en" sz="800">
                <a:solidFill>
                  <a:srgbClr val="4E555F"/>
                </a:solidFill>
              </a:rPr>
              <a:t>Lorem ipsum dolor sit amet, et affert inermis mel, vel no choro eruditi ponderum. </a:t>
            </a:r>
            <a:r>
              <a:rPr lang="en" sz="800">
                <a:solidFill>
                  <a:srgbClr val="4E555F"/>
                </a:solidFill>
                <a:highlight>
                  <a:schemeClr val="lt1"/>
                </a:highlight>
              </a:rPr>
              <a:t>Nemo enim ipsam voluptatem quia voluptas sit aspernatur aut odit aut fugit.</a:t>
            </a:r>
            <a:endParaRPr sz="800">
              <a:solidFill>
                <a:srgbClr val="4E555F"/>
              </a:solidFill>
              <a:highlight>
                <a:schemeClr val="lt1"/>
              </a:highlight>
            </a:endParaRPr>
          </a:p>
          <a:p>
            <a:pPr marL="0" lvl="0" indent="0" algn="l" rtl="0">
              <a:lnSpc>
                <a:spcPct val="115000"/>
              </a:lnSpc>
              <a:spcBef>
                <a:spcPts val="400"/>
              </a:spcBef>
              <a:spcAft>
                <a:spcPts val="0"/>
              </a:spcAft>
              <a:buNone/>
            </a:pPr>
            <a:endParaRPr sz="800"/>
          </a:p>
          <a:p>
            <a:pPr marL="0" lvl="0" indent="0" algn="l" rtl="0">
              <a:lnSpc>
                <a:spcPct val="115000"/>
              </a:lnSpc>
              <a:spcBef>
                <a:spcPts val="0"/>
              </a:spcBef>
              <a:spcAft>
                <a:spcPts val="0"/>
              </a:spcAft>
              <a:buNone/>
            </a:pPr>
            <a:endParaRPr sz="800"/>
          </a:p>
          <a:p>
            <a:pPr marL="0" lvl="0" indent="0" algn="l" rtl="0">
              <a:lnSpc>
                <a:spcPct val="115000"/>
              </a:lnSpc>
              <a:spcBef>
                <a:spcPts val="0"/>
              </a:spcBef>
              <a:spcAft>
                <a:spcPts val="0"/>
              </a:spcAft>
              <a:buNone/>
            </a:pPr>
            <a:endParaRPr sz="800"/>
          </a:p>
          <a:p>
            <a:pPr marL="0" lvl="0" indent="0" algn="l" rtl="0">
              <a:lnSpc>
                <a:spcPct val="115000"/>
              </a:lnSpc>
              <a:spcBef>
                <a:spcPts val="0"/>
              </a:spcBef>
              <a:spcAft>
                <a:spcPts val="0"/>
              </a:spcAft>
              <a:buNone/>
            </a:pPr>
            <a:endParaRPr sz="800"/>
          </a:p>
          <a:p>
            <a:pPr marL="0" lvl="0" indent="0" algn="l" rtl="0">
              <a:lnSpc>
                <a:spcPct val="115000"/>
              </a:lnSpc>
              <a:spcBef>
                <a:spcPts val="0"/>
              </a:spcBef>
              <a:spcAft>
                <a:spcPts val="0"/>
              </a:spcAft>
              <a:buNone/>
            </a:pPr>
            <a:endParaRPr sz="800"/>
          </a:p>
          <a:p>
            <a:pPr marL="0" lvl="0" indent="0" algn="l" rtl="0">
              <a:spcBef>
                <a:spcPts val="0"/>
              </a:spcBef>
              <a:spcAft>
                <a:spcPts val="0"/>
              </a:spcAft>
              <a:buNone/>
            </a:pPr>
            <a:endParaRPr sz="800"/>
          </a:p>
          <a:p>
            <a:pPr marL="0" lvl="0" indent="0" algn="l" rtl="0">
              <a:spcBef>
                <a:spcPts val="400"/>
              </a:spcBef>
              <a:spcAft>
                <a:spcPts val="0"/>
              </a:spcAft>
              <a:buNone/>
            </a:pPr>
            <a:endParaRPr/>
          </a:p>
          <a:p>
            <a:pPr marL="0" lvl="0" indent="0" algn="l" rtl="0">
              <a:spcBef>
                <a:spcPts val="400"/>
              </a:spcBef>
              <a:spcAft>
                <a:spcPts val="400"/>
              </a:spcAft>
              <a:buNone/>
            </a:pPr>
            <a:endParaRPr/>
          </a:p>
        </p:txBody>
      </p:sp>
      <p:sp>
        <p:nvSpPr>
          <p:cNvPr id="278" name="Google Shape;278;p26"/>
          <p:cNvSpPr txBox="1">
            <a:spLocks noGrp="1"/>
          </p:cNvSpPr>
          <p:nvPr>
            <p:ph type="body" idx="3"/>
          </p:nvPr>
        </p:nvSpPr>
        <p:spPr>
          <a:xfrm>
            <a:off x="5775751" y="1977150"/>
            <a:ext cx="2945400" cy="2794800"/>
          </a:xfrm>
          <a:prstGeom prst="rect">
            <a:avLst/>
          </a:prstGeom>
        </p:spPr>
        <p:txBody>
          <a:bodyPr spcFirstLastPara="1" wrap="square" lIns="0" tIns="91425" rIns="0" bIns="0" anchor="t" anchorCtr="0">
            <a:noAutofit/>
          </a:bodyPr>
          <a:lstStyle/>
          <a:p>
            <a:pPr marL="0" lvl="0" indent="0" algn="l" rtl="0">
              <a:spcBef>
                <a:spcPts val="0"/>
              </a:spcBef>
              <a:spcAft>
                <a:spcPts val="0"/>
              </a:spcAft>
              <a:buNone/>
            </a:pPr>
            <a:r>
              <a:rPr lang="en" sz="1200"/>
              <a:t>Approved Ways to Vet Interviewees</a:t>
            </a:r>
            <a:endParaRPr sz="1200">
              <a:solidFill>
                <a:srgbClr val="222222"/>
              </a:solidFill>
            </a:endParaRPr>
          </a:p>
          <a:p>
            <a:pPr marL="457200" lvl="0" indent="-279400" algn="l" rtl="0">
              <a:spcBef>
                <a:spcPts val="400"/>
              </a:spcBef>
              <a:spcAft>
                <a:spcPts val="0"/>
              </a:spcAft>
              <a:buClr>
                <a:srgbClr val="4E555F"/>
              </a:buClr>
              <a:buSzPts val="800"/>
              <a:buChar char="●"/>
            </a:pPr>
            <a:r>
              <a:rPr lang="en" sz="800">
                <a:solidFill>
                  <a:srgbClr val="4E555F"/>
                </a:solidFill>
                <a:highlight>
                  <a:schemeClr val="lt1"/>
                </a:highlight>
              </a:rPr>
              <a:t>Nemo enim ipsam voluptatem quia voluptas.</a:t>
            </a:r>
            <a:endParaRPr sz="800">
              <a:solidFill>
                <a:srgbClr val="4E555F"/>
              </a:solidFill>
            </a:endParaRPr>
          </a:p>
          <a:p>
            <a:pPr marL="457200" lvl="0" indent="-279400" algn="l" rtl="0">
              <a:spcBef>
                <a:spcPts val="400"/>
              </a:spcBef>
              <a:spcAft>
                <a:spcPts val="0"/>
              </a:spcAft>
              <a:buClr>
                <a:srgbClr val="4E555F"/>
              </a:buClr>
              <a:buSzPts val="800"/>
              <a:buChar char="●"/>
            </a:pPr>
            <a:r>
              <a:rPr lang="en" sz="800">
                <a:solidFill>
                  <a:srgbClr val="4E555F"/>
                </a:solidFill>
                <a:highlight>
                  <a:schemeClr val="lt1"/>
                </a:highlight>
              </a:rPr>
              <a:t>Nemo enim ipsam voluptatem quia voluptas.</a:t>
            </a:r>
            <a:endParaRPr sz="800">
              <a:solidFill>
                <a:srgbClr val="4E555F"/>
              </a:solidFill>
              <a:highlight>
                <a:schemeClr val="lt1"/>
              </a:highlight>
            </a:endParaRPr>
          </a:p>
          <a:p>
            <a:pPr marL="457200" lvl="0" indent="-279400" algn="l" rtl="0">
              <a:spcBef>
                <a:spcPts val="400"/>
              </a:spcBef>
              <a:spcAft>
                <a:spcPts val="0"/>
              </a:spcAft>
              <a:buClr>
                <a:srgbClr val="4E555F"/>
              </a:buClr>
              <a:buSzPts val="800"/>
              <a:buChar char="●"/>
            </a:pPr>
            <a:r>
              <a:rPr lang="en" sz="800">
                <a:solidFill>
                  <a:srgbClr val="4E555F"/>
                </a:solidFill>
                <a:highlight>
                  <a:schemeClr val="lt1"/>
                </a:highlight>
              </a:rPr>
              <a:t>Nemo enim ipsam voluptatem quia voluptas.</a:t>
            </a:r>
            <a:endParaRPr sz="800">
              <a:solidFill>
                <a:srgbClr val="4E555F"/>
              </a:solidFill>
            </a:endParaRPr>
          </a:p>
          <a:p>
            <a:pPr marL="457200" lvl="0" indent="-279400" algn="l" rtl="0">
              <a:spcBef>
                <a:spcPts val="400"/>
              </a:spcBef>
              <a:spcAft>
                <a:spcPts val="0"/>
              </a:spcAft>
              <a:buClr>
                <a:srgbClr val="4E555F"/>
              </a:buClr>
              <a:buSzPts val="800"/>
              <a:buChar char="●"/>
            </a:pPr>
            <a:r>
              <a:rPr lang="en" sz="800">
                <a:solidFill>
                  <a:srgbClr val="4E555F"/>
                </a:solidFill>
                <a:highlight>
                  <a:schemeClr val="lt1"/>
                </a:highlight>
              </a:rPr>
              <a:t>Nemo enim ipsam voluptatem quia voluptas.</a:t>
            </a:r>
            <a:endParaRPr sz="800">
              <a:solidFill>
                <a:srgbClr val="4E555F"/>
              </a:solidFill>
              <a:highlight>
                <a:schemeClr val="lt1"/>
              </a:highlight>
            </a:endParaRPr>
          </a:p>
          <a:p>
            <a:pPr marL="457200" lvl="0" indent="-279400" algn="l" rtl="0">
              <a:spcBef>
                <a:spcPts val="400"/>
              </a:spcBef>
              <a:spcAft>
                <a:spcPts val="0"/>
              </a:spcAft>
              <a:buClr>
                <a:srgbClr val="4E555F"/>
              </a:buClr>
              <a:buSzPts val="800"/>
              <a:buChar char="●"/>
            </a:pPr>
            <a:r>
              <a:rPr lang="en" sz="800">
                <a:solidFill>
                  <a:srgbClr val="4E555F"/>
                </a:solidFill>
                <a:highlight>
                  <a:schemeClr val="lt1"/>
                </a:highlight>
              </a:rPr>
              <a:t>Nemo enim ipsam voluptatem quia voluptas.</a:t>
            </a:r>
            <a:endParaRPr sz="800">
              <a:solidFill>
                <a:srgbClr val="4E555F"/>
              </a:solidFill>
            </a:endParaRPr>
          </a:p>
          <a:p>
            <a:pPr marL="457200" lvl="0" indent="-279400" algn="l" rtl="0">
              <a:spcBef>
                <a:spcPts val="400"/>
              </a:spcBef>
              <a:spcAft>
                <a:spcPts val="0"/>
              </a:spcAft>
              <a:buClr>
                <a:srgbClr val="4E555F"/>
              </a:buClr>
              <a:buSzPts val="800"/>
              <a:buChar char="●"/>
            </a:pPr>
            <a:r>
              <a:rPr lang="en" sz="800">
                <a:solidFill>
                  <a:srgbClr val="4E555F"/>
                </a:solidFill>
                <a:highlight>
                  <a:schemeClr val="lt1"/>
                </a:highlight>
              </a:rPr>
              <a:t>Nemo enim ipsam voluptatem quia voluptas.</a:t>
            </a:r>
            <a:endParaRPr sz="800">
              <a:solidFill>
                <a:srgbClr val="4E555F"/>
              </a:solidFill>
              <a:highlight>
                <a:schemeClr val="lt1"/>
              </a:highlight>
            </a:endParaRPr>
          </a:p>
          <a:p>
            <a:pPr marL="457200" lvl="0" indent="-279400" algn="l" rtl="0">
              <a:spcBef>
                <a:spcPts val="400"/>
              </a:spcBef>
              <a:spcAft>
                <a:spcPts val="0"/>
              </a:spcAft>
              <a:buClr>
                <a:srgbClr val="4E555F"/>
              </a:buClr>
              <a:buSzPts val="800"/>
              <a:buChar char="●"/>
            </a:pPr>
            <a:r>
              <a:rPr lang="en" sz="800">
                <a:solidFill>
                  <a:srgbClr val="4E555F"/>
                </a:solidFill>
                <a:highlight>
                  <a:schemeClr val="lt1"/>
                </a:highlight>
              </a:rPr>
              <a:t>Nemo enim ipsam voluptatem quia voluptas.</a:t>
            </a:r>
            <a:endParaRPr sz="800">
              <a:solidFill>
                <a:srgbClr val="4E555F"/>
              </a:solidFill>
              <a:highlight>
                <a:schemeClr val="lt1"/>
              </a:highlight>
            </a:endParaRPr>
          </a:p>
          <a:p>
            <a:pPr marL="0" lvl="0" indent="0" algn="l" rtl="0">
              <a:spcBef>
                <a:spcPts val="400"/>
              </a:spcBef>
              <a:spcAft>
                <a:spcPts val="0"/>
              </a:spcAft>
              <a:buClr>
                <a:schemeClr val="dk1"/>
              </a:buClr>
              <a:buSzPts val="1100"/>
              <a:buFont typeface="Arial"/>
              <a:buNone/>
            </a:pPr>
            <a:endParaRPr sz="800"/>
          </a:p>
          <a:p>
            <a:pPr marL="0" lvl="0" indent="0" algn="l" rtl="0">
              <a:lnSpc>
                <a:spcPct val="115000"/>
              </a:lnSpc>
              <a:spcBef>
                <a:spcPts val="400"/>
              </a:spcBef>
              <a:spcAft>
                <a:spcPts val="0"/>
              </a:spcAft>
              <a:buNone/>
            </a:pPr>
            <a:endParaRPr sz="800">
              <a:solidFill>
                <a:srgbClr val="4E555F"/>
              </a:solidFill>
            </a:endParaRPr>
          </a:p>
          <a:p>
            <a:pPr marL="0" lvl="0" indent="0" algn="l" rtl="0">
              <a:lnSpc>
                <a:spcPct val="115000"/>
              </a:lnSpc>
              <a:spcBef>
                <a:spcPts val="0"/>
              </a:spcBef>
              <a:spcAft>
                <a:spcPts val="0"/>
              </a:spcAft>
              <a:buNone/>
            </a:pPr>
            <a:endParaRPr sz="800"/>
          </a:p>
          <a:p>
            <a:pPr marL="0" lvl="0" indent="0" algn="l" rtl="0">
              <a:lnSpc>
                <a:spcPct val="115000"/>
              </a:lnSpc>
              <a:spcBef>
                <a:spcPts val="0"/>
              </a:spcBef>
              <a:spcAft>
                <a:spcPts val="0"/>
              </a:spcAft>
              <a:buNone/>
            </a:pPr>
            <a:endParaRPr sz="800"/>
          </a:p>
          <a:p>
            <a:pPr marL="0" lvl="0" indent="0" algn="l" rtl="0">
              <a:lnSpc>
                <a:spcPct val="115000"/>
              </a:lnSpc>
              <a:spcBef>
                <a:spcPts val="0"/>
              </a:spcBef>
              <a:spcAft>
                <a:spcPts val="0"/>
              </a:spcAft>
              <a:buNone/>
            </a:pPr>
            <a:endParaRPr sz="800"/>
          </a:p>
          <a:p>
            <a:pPr marL="0" lvl="0" indent="0" algn="l" rtl="0">
              <a:lnSpc>
                <a:spcPct val="115000"/>
              </a:lnSpc>
              <a:spcBef>
                <a:spcPts val="0"/>
              </a:spcBef>
              <a:spcAft>
                <a:spcPts val="0"/>
              </a:spcAft>
              <a:buClr>
                <a:schemeClr val="dk1"/>
              </a:buClr>
              <a:buSzPts val="1100"/>
              <a:buFont typeface="Arial"/>
              <a:buNone/>
            </a:pPr>
            <a:endParaRPr sz="8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earVoice Style Guide - For Brands Horizonta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2861</Words>
  <Application>Microsoft Macintosh PowerPoint</Application>
  <PresentationFormat>On-screen Show (16:9)</PresentationFormat>
  <Paragraphs>383</Paragraphs>
  <Slides>12</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Open Sans</vt:lpstr>
      <vt:lpstr>Montserrat ExtraLight</vt:lpstr>
      <vt:lpstr>Open Sans Light</vt:lpstr>
      <vt:lpstr>Simple Light</vt:lpstr>
      <vt:lpstr>ClearVoice Style Guide - For Brands Horizontal</vt:lpstr>
      <vt:lpstr>PowerPoint Presentation</vt:lpstr>
      <vt:lpstr>Mission and Vision</vt:lpstr>
      <vt:lpstr>Our Core Values</vt:lpstr>
      <vt:lpstr>Voice and Tone</vt:lpstr>
      <vt:lpstr>Style and Usage</vt:lpstr>
      <vt:lpstr>Punctuation</vt:lpstr>
      <vt:lpstr>Link Usage and Formatting</vt:lpstr>
      <vt:lpstr>Sources </vt:lpstr>
      <vt:lpstr>Interviews</vt:lpstr>
      <vt:lpstr>Accessibility</vt:lpstr>
      <vt:lpstr>Branding</vt:lpstr>
      <vt:lpstr>Boilerplate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Hannah Sydiongco</cp:lastModifiedBy>
  <cp:revision>1</cp:revision>
  <dcterms:modified xsi:type="dcterms:W3CDTF">2025-03-14T22:04:14Z</dcterms:modified>
</cp:coreProperties>
</file>